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13FC8-5364-482F-93B8-D28AFFAF13FA}" type="doc">
      <dgm:prSet loTypeId="urn:microsoft.com/office/officeart/2005/8/layout/chevron2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A4E9FDFB-B8C8-4FEC-93B3-C783AF67981E}">
      <dgm:prSet phldrT="[Text]"/>
      <dgm:spPr/>
      <dgm:t>
        <a:bodyPr/>
        <a:lstStyle/>
        <a:p>
          <a:r>
            <a:rPr lang="en-US" dirty="0" smtClean="0"/>
            <a:t>1790</a:t>
          </a:r>
          <a:endParaRPr lang="en-US" dirty="0"/>
        </a:p>
      </dgm:t>
    </dgm:pt>
    <dgm:pt modelId="{3FA9EF80-4FC1-44AF-9C2F-12087E216E83}" type="parTrans" cxnId="{65D790AB-CFC7-444C-A978-53E018344AA6}">
      <dgm:prSet/>
      <dgm:spPr/>
      <dgm:t>
        <a:bodyPr/>
        <a:lstStyle/>
        <a:p>
          <a:endParaRPr lang="en-US"/>
        </a:p>
      </dgm:t>
    </dgm:pt>
    <dgm:pt modelId="{14BE1401-0657-4408-9D70-E1DA6C66C824}" type="sibTrans" cxnId="{65D790AB-CFC7-444C-A978-53E018344AA6}">
      <dgm:prSet/>
      <dgm:spPr/>
      <dgm:t>
        <a:bodyPr/>
        <a:lstStyle/>
        <a:p>
          <a:endParaRPr lang="en-US"/>
        </a:p>
      </dgm:t>
    </dgm:pt>
    <dgm:pt modelId="{F2BB96A4-3E0D-4A84-B7C9-DF0EB87FBE29}">
      <dgm:prSet phldrT="[Text]"/>
      <dgm:spPr/>
      <dgm:t>
        <a:bodyPr/>
        <a:lstStyle/>
        <a:p>
          <a:r>
            <a:rPr lang="en-US" dirty="0" smtClean="0"/>
            <a:t>1830</a:t>
          </a:r>
          <a:endParaRPr lang="en-US" dirty="0"/>
        </a:p>
      </dgm:t>
    </dgm:pt>
    <dgm:pt modelId="{138153CF-3AF8-4BFE-9CF3-8254EDAE1D4E}" type="parTrans" cxnId="{87F4AF51-37A0-48A7-8509-C9F3E1101476}">
      <dgm:prSet/>
      <dgm:spPr/>
      <dgm:t>
        <a:bodyPr/>
        <a:lstStyle/>
        <a:p>
          <a:endParaRPr lang="en-US"/>
        </a:p>
      </dgm:t>
    </dgm:pt>
    <dgm:pt modelId="{1B518ECF-95F2-4F1F-A7E4-D6C47EC9A139}" type="sibTrans" cxnId="{87F4AF51-37A0-48A7-8509-C9F3E1101476}">
      <dgm:prSet/>
      <dgm:spPr/>
      <dgm:t>
        <a:bodyPr/>
        <a:lstStyle/>
        <a:p>
          <a:endParaRPr lang="en-US"/>
        </a:p>
      </dgm:t>
    </dgm:pt>
    <dgm:pt modelId="{6FB34C4F-2E0C-4A52-8A0C-EF598DA867B9}">
      <dgm:prSet phldrT="[Text]"/>
      <dgm:spPr/>
      <dgm:t>
        <a:bodyPr/>
        <a:lstStyle/>
        <a:p>
          <a:r>
            <a:rPr lang="en-US" dirty="0" smtClean="0"/>
            <a:t>1840s</a:t>
          </a:r>
          <a:endParaRPr lang="en-US" dirty="0"/>
        </a:p>
      </dgm:t>
    </dgm:pt>
    <dgm:pt modelId="{8C99BE84-06CD-474B-9486-D02F63C8CA06}" type="parTrans" cxnId="{BBC7DABA-2047-43A9-A494-2F8509D0ECA7}">
      <dgm:prSet/>
      <dgm:spPr/>
      <dgm:t>
        <a:bodyPr/>
        <a:lstStyle/>
        <a:p>
          <a:endParaRPr lang="en-US"/>
        </a:p>
      </dgm:t>
    </dgm:pt>
    <dgm:pt modelId="{EA56F355-DF7B-43F7-9801-CA8B013738F1}" type="sibTrans" cxnId="{BBC7DABA-2047-43A9-A494-2F8509D0ECA7}">
      <dgm:prSet/>
      <dgm:spPr/>
      <dgm:t>
        <a:bodyPr/>
        <a:lstStyle/>
        <a:p>
          <a:endParaRPr lang="en-US"/>
        </a:p>
      </dgm:t>
    </dgm:pt>
    <dgm:pt modelId="{B250E369-D422-428E-AB88-1265701E6C8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/>
            <a:t>Roads provided the basis of transportation within states</a:t>
          </a:r>
          <a:endParaRPr lang="en-US" sz="3200" dirty="0"/>
        </a:p>
      </dgm:t>
    </dgm:pt>
    <dgm:pt modelId="{71E2F18E-8E62-415F-8597-939118D9D1AE}" type="parTrans" cxnId="{7FB388B9-E471-4DD1-B346-F8EC26DE04EE}">
      <dgm:prSet/>
      <dgm:spPr/>
      <dgm:t>
        <a:bodyPr/>
        <a:lstStyle/>
        <a:p>
          <a:endParaRPr lang="en-US"/>
        </a:p>
      </dgm:t>
    </dgm:pt>
    <dgm:pt modelId="{116737C7-C36F-4658-BA1A-8E767E7F7AE1}" type="sibTrans" cxnId="{7FB388B9-E471-4DD1-B346-F8EC26DE04EE}">
      <dgm:prSet/>
      <dgm:spPr/>
      <dgm:t>
        <a:bodyPr/>
        <a:lstStyle/>
        <a:p>
          <a:endParaRPr lang="en-US"/>
        </a:p>
      </dgm:t>
    </dgm:pt>
    <dgm:pt modelId="{5F936996-AC64-48A3-8AC5-842D87C9AD0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/>
            <a:t>Rivers (Mississippi, Ohio) and canals (Erie Canal) – steamboats, barges</a:t>
          </a:r>
          <a:endParaRPr lang="en-US" sz="3200" dirty="0"/>
        </a:p>
      </dgm:t>
    </dgm:pt>
    <dgm:pt modelId="{95E40B7B-0034-4EBA-97BC-C04292894B29}" type="parTrans" cxnId="{DED7B0D6-60B5-44B7-8745-1BAE01365E13}">
      <dgm:prSet/>
      <dgm:spPr/>
      <dgm:t>
        <a:bodyPr/>
        <a:lstStyle/>
        <a:p>
          <a:endParaRPr lang="en-US"/>
        </a:p>
      </dgm:t>
    </dgm:pt>
    <dgm:pt modelId="{835D9159-B76B-424E-818E-BCF635342B7C}" type="sibTrans" cxnId="{DED7B0D6-60B5-44B7-8745-1BAE01365E13}">
      <dgm:prSet/>
      <dgm:spPr/>
      <dgm:t>
        <a:bodyPr/>
        <a:lstStyle/>
        <a:p>
          <a:endParaRPr lang="en-US"/>
        </a:p>
      </dgm:t>
    </dgm:pt>
    <dgm:pt modelId="{BBAFE36F-B13F-4824-B602-E2A49E93B5D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/>
            <a:t>Railroads triumphed over canals (Baltimore-Ohio line was first) </a:t>
          </a:r>
          <a:endParaRPr lang="en-US" sz="3200" dirty="0"/>
        </a:p>
      </dgm:t>
    </dgm:pt>
    <dgm:pt modelId="{BA8E001F-B468-4894-9779-714E28FC1D2B}" type="parTrans" cxnId="{165C5BD3-54F9-4494-93A3-DB973A6B53DC}">
      <dgm:prSet/>
      <dgm:spPr/>
      <dgm:t>
        <a:bodyPr/>
        <a:lstStyle/>
        <a:p>
          <a:endParaRPr lang="en-US"/>
        </a:p>
      </dgm:t>
    </dgm:pt>
    <dgm:pt modelId="{21EFD41C-DD3C-4FD6-AB81-C3BBA09348F6}" type="sibTrans" cxnId="{165C5BD3-54F9-4494-93A3-DB973A6B53DC}">
      <dgm:prSet/>
      <dgm:spPr/>
      <dgm:t>
        <a:bodyPr/>
        <a:lstStyle/>
        <a:p>
          <a:endParaRPr lang="en-US"/>
        </a:p>
      </dgm:t>
    </dgm:pt>
    <dgm:pt modelId="{4BC94716-7EE2-4DC1-B95F-B5636D0BCB4A}" type="pres">
      <dgm:prSet presAssocID="{9C913FC8-5364-482F-93B8-D28AFFAF13FA}" presName="linearFlow" presStyleCnt="0">
        <dgm:presLayoutVars>
          <dgm:dir/>
          <dgm:animLvl val="lvl"/>
          <dgm:resizeHandles val="exact"/>
        </dgm:presLayoutVars>
      </dgm:prSet>
      <dgm:spPr/>
    </dgm:pt>
    <dgm:pt modelId="{984D6670-E310-4643-B95D-C0EBBF0149DC}" type="pres">
      <dgm:prSet presAssocID="{A4E9FDFB-B8C8-4FEC-93B3-C783AF67981E}" presName="composite" presStyleCnt="0"/>
      <dgm:spPr/>
    </dgm:pt>
    <dgm:pt modelId="{ADF68587-30DA-4436-B165-44E371A63F17}" type="pres">
      <dgm:prSet presAssocID="{A4E9FDFB-B8C8-4FEC-93B3-C783AF67981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40A14E1-F1EE-4CFD-9FE7-C86501C5C5F5}" type="pres">
      <dgm:prSet presAssocID="{A4E9FDFB-B8C8-4FEC-93B3-C783AF67981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8AF45-0854-4992-8537-954F218DEAFD}" type="pres">
      <dgm:prSet presAssocID="{14BE1401-0657-4408-9D70-E1DA6C66C824}" presName="sp" presStyleCnt="0"/>
      <dgm:spPr/>
    </dgm:pt>
    <dgm:pt modelId="{EF113E5C-442E-41C4-8829-08063B19B154}" type="pres">
      <dgm:prSet presAssocID="{F2BB96A4-3E0D-4A84-B7C9-DF0EB87FBE29}" presName="composite" presStyleCnt="0"/>
      <dgm:spPr/>
    </dgm:pt>
    <dgm:pt modelId="{32B22750-6DAB-46BC-83BD-5FD880031596}" type="pres">
      <dgm:prSet presAssocID="{F2BB96A4-3E0D-4A84-B7C9-DF0EB87FBE2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14264-836B-4EFF-9F3A-2F457BD1431D}" type="pres">
      <dgm:prSet presAssocID="{F2BB96A4-3E0D-4A84-B7C9-DF0EB87FBE2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CCEDA-1467-40CD-B35C-C8699499062A}" type="pres">
      <dgm:prSet presAssocID="{1B518ECF-95F2-4F1F-A7E4-D6C47EC9A139}" presName="sp" presStyleCnt="0"/>
      <dgm:spPr/>
    </dgm:pt>
    <dgm:pt modelId="{D9101108-FDF4-49F0-9F48-41BF699D9C95}" type="pres">
      <dgm:prSet presAssocID="{6FB34C4F-2E0C-4A52-8A0C-EF598DA867B9}" presName="composite" presStyleCnt="0"/>
      <dgm:spPr/>
    </dgm:pt>
    <dgm:pt modelId="{C6868B79-DB6C-4FE6-B0D9-5FF788505A3D}" type="pres">
      <dgm:prSet presAssocID="{6FB34C4F-2E0C-4A52-8A0C-EF598DA867B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8F273-8AA5-4676-911E-35EE9E9FF2C6}" type="pres">
      <dgm:prSet presAssocID="{6FB34C4F-2E0C-4A52-8A0C-EF598DA867B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7322A6-EA14-481E-8203-C8D62B40C0E2}" type="presOf" srcId="{5F936996-AC64-48A3-8AC5-842D87C9AD02}" destId="{12914264-836B-4EFF-9F3A-2F457BD1431D}" srcOrd="0" destOrd="0" presId="urn:microsoft.com/office/officeart/2005/8/layout/chevron2"/>
    <dgm:cxn modelId="{7FB388B9-E471-4DD1-B346-F8EC26DE04EE}" srcId="{A4E9FDFB-B8C8-4FEC-93B3-C783AF67981E}" destId="{B250E369-D422-428E-AB88-1265701E6C82}" srcOrd="0" destOrd="0" parTransId="{71E2F18E-8E62-415F-8597-939118D9D1AE}" sibTransId="{116737C7-C36F-4658-BA1A-8E767E7F7AE1}"/>
    <dgm:cxn modelId="{87F4AF51-37A0-48A7-8509-C9F3E1101476}" srcId="{9C913FC8-5364-482F-93B8-D28AFFAF13FA}" destId="{F2BB96A4-3E0D-4A84-B7C9-DF0EB87FBE29}" srcOrd="1" destOrd="0" parTransId="{138153CF-3AF8-4BFE-9CF3-8254EDAE1D4E}" sibTransId="{1B518ECF-95F2-4F1F-A7E4-D6C47EC9A139}"/>
    <dgm:cxn modelId="{BE0EA7FE-7ABC-4A38-929F-1C47A6579CFD}" type="presOf" srcId="{A4E9FDFB-B8C8-4FEC-93B3-C783AF67981E}" destId="{ADF68587-30DA-4436-B165-44E371A63F17}" srcOrd="0" destOrd="0" presId="urn:microsoft.com/office/officeart/2005/8/layout/chevron2"/>
    <dgm:cxn modelId="{D4AD5B28-5758-4D1D-A171-A27B3FCE6388}" type="presOf" srcId="{9C913FC8-5364-482F-93B8-D28AFFAF13FA}" destId="{4BC94716-7EE2-4DC1-B95F-B5636D0BCB4A}" srcOrd="0" destOrd="0" presId="urn:microsoft.com/office/officeart/2005/8/layout/chevron2"/>
    <dgm:cxn modelId="{CC6A19F1-25F3-481F-BED8-22DE753C3D9F}" type="presOf" srcId="{6FB34C4F-2E0C-4A52-8A0C-EF598DA867B9}" destId="{C6868B79-DB6C-4FE6-B0D9-5FF788505A3D}" srcOrd="0" destOrd="0" presId="urn:microsoft.com/office/officeart/2005/8/layout/chevron2"/>
    <dgm:cxn modelId="{9372A20E-B738-423D-8D65-3188AE36B98C}" type="presOf" srcId="{F2BB96A4-3E0D-4A84-B7C9-DF0EB87FBE29}" destId="{32B22750-6DAB-46BC-83BD-5FD880031596}" srcOrd="0" destOrd="0" presId="urn:microsoft.com/office/officeart/2005/8/layout/chevron2"/>
    <dgm:cxn modelId="{2EE80438-0ECA-46EA-A457-4F745D24E8B5}" type="presOf" srcId="{BBAFE36F-B13F-4824-B602-E2A49E93B5DE}" destId="{9858F273-8AA5-4676-911E-35EE9E9FF2C6}" srcOrd="0" destOrd="0" presId="urn:microsoft.com/office/officeart/2005/8/layout/chevron2"/>
    <dgm:cxn modelId="{165C5BD3-54F9-4494-93A3-DB973A6B53DC}" srcId="{6FB34C4F-2E0C-4A52-8A0C-EF598DA867B9}" destId="{BBAFE36F-B13F-4824-B602-E2A49E93B5DE}" srcOrd="0" destOrd="0" parTransId="{BA8E001F-B468-4894-9779-714E28FC1D2B}" sibTransId="{21EFD41C-DD3C-4FD6-AB81-C3BBA09348F6}"/>
    <dgm:cxn modelId="{BBC7DABA-2047-43A9-A494-2F8509D0ECA7}" srcId="{9C913FC8-5364-482F-93B8-D28AFFAF13FA}" destId="{6FB34C4F-2E0C-4A52-8A0C-EF598DA867B9}" srcOrd="2" destOrd="0" parTransId="{8C99BE84-06CD-474B-9486-D02F63C8CA06}" sibTransId="{EA56F355-DF7B-43F7-9801-CA8B013738F1}"/>
    <dgm:cxn modelId="{65D790AB-CFC7-444C-A978-53E018344AA6}" srcId="{9C913FC8-5364-482F-93B8-D28AFFAF13FA}" destId="{A4E9FDFB-B8C8-4FEC-93B3-C783AF67981E}" srcOrd="0" destOrd="0" parTransId="{3FA9EF80-4FC1-44AF-9C2F-12087E216E83}" sibTransId="{14BE1401-0657-4408-9D70-E1DA6C66C824}"/>
    <dgm:cxn modelId="{CCEC4D09-92C9-4350-B00C-8986B17E2AE6}" type="presOf" srcId="{B250E369-D422-428E-AB88-1265701E6C82}" destId="{040A14E1-F1EE-4CFD-9FE7-C86501C5C5F5}" srcOrd="0" destOrd="0" presId="urn:microsoft.com/office/officeart/2005/8/layout/chevron2"/>
    <dgm:cxn modelId="{DED7B0D6-60B5-44B7-8745-1BAE01365E13}" srcId="{F2BB96A4-3E0D-4A84-B7C9-DF0EB87FBE29}" destId="{5F936996-AC64-48A3-8AC5-842D87C9AD02}" srcOrd="0" destOrd="0" parTransId="{95E40B7B-0034-4EBA-97BC-C04292894B29}" sibTransId="{835D9159-B76B-424E-818E-BCF635342B7C}"/>
    <dgm:cxn modelId="{A8F57EE4-DC7C-4C32-A278-AD8B798FA44A}" type="presParOf" srcId="{4BC94716-7EE2-4DC1-B95F-B5636D0BCB4A}" destId="{984D6670-E310-4643-B95D-C0EBBF0149DC}" srcOrd="0" destOrd="0" presId="urn:microsoft.com/office/officeart/2005/8/layout/chevron2"/>
    <dgm:cxn modelId="{A1517975-38D4-4A9D-AE27-78B42082B8FA}" type="presParOf" srcId="{984D6670-E310-4643-B95D-C0EBBF0149DC}" destId="{ADF68587-30DA-4436-B165-44E371A63F17}" srcOrd="0" destOrd="0" presId="urn:microsoft.com/office/officeart/2005/8/layout/chevron2"/>
    <dgm:cxn modelId="{FAC33929-8956-42CA-A071-3CC53DABEF3E}" type="presParOf" srcId="{984D6670-E310-4643-B95D-C0EBBF0149DC}" destId="{040A14E1-F1EE-4CFD-9FE7-C86501C5C5F5}" srcOrd="1" destOrd="0" presId="urn:microsoft.com/office/officeart/2005/8/layout/chevron2"/>
    <dgm:cxn modelId="{8F709368-EAF3-42D7-9728-CA108B96A3F8}" type="presParOf" srcId="{4BC94716-7EE2-4DC1-B95F-B5636D0BCB4A}" destId="{E588AF45-0854-4992-8537-954F218DEAFD}" srcOrd="1" destOrd="0" presId="urn:microsoft.com/office/officeart/2005/8/layout/chevron2"/>
    <dgm:cxn modelId="{5397F9D2-11D0-4541-95F1-B58A446AD053}" type="presParOf" srcId="{4BC94716-7EE2-4DC1-B95F-B5636D0BCB4A}" destId="{EF113E5C-442E-41C4-8829-08063B19B154}" srcOrd="2" destOrd="0" presId="urn:microsoft.com/office/officeart/2005/8/layout/chevron2"/>
    <dgm:cxn modelId="{4CDBB56F-3BD8-406A-9CE0-2A8F76418F4D}" type="presParOf" srcId="{EF113E5C-442E-41C4-8829-08063B19B154}" destId="{32B22750-6DAB-46BC-83BD-5FD880031596}" srcOrd="0" destOrd="0" presId="urn:microsoft.com/office/officeart/2005/8/layout/chevron2"/>
    <dgm:cxn modelId="{B20F6C6B-1A7E-4E49-91F6-B9573A73BB66}" type="presParOf" srcId="{EF113E5C-442E-41C4-8829-08063B19B154}" destId="{12914264-836B-4EFF-9F3A-2F457BD1431D}" srcOrd="1" destOrd="0" presId="urn:microsoft.com/office/officeart/2005/8/layout/chevron2"/>
    <dgm:cxn modelId="{D02A5AE6-52AB-4599-A6C0-2D5F1E67D0BB}" type="presParOf" srcId="{4BC94716-7EE2-4DC1-B95F-B5636D0BCB4A}" destId="{D45CCEDA-1467-40CD-B35C-C8699499062A}" srcOrd="3" destOrd="0" presId="urn:microsoft.com/office/officeart/2005/8/layout/chevron2"/>
    <dgm:cxn modelId="{C01CED09-7891-49BC-BC1E-9BB4DE1CE9F2}" type="presParOf" srcId="{4BC94716-7EE2-4DC1-B95F-B5636D0BCB4A}" destId="{D9101108-FDF4-49F0-9F48-41BF699D9C95}" srcOrd="4" destOrd="0" presId="urn:microsoft.com/office/officeart/2005/8/layout/chevron2"/>
    <dgm:cxn modelId="{5D56649B-CA05-4181-9C87-7623B38C2429}" type="presParOf" srcId="{D9101108-FDF4-49F0-9F48-41BF699D9C95}" destId="{C6868B79-DB6C-4FE6-B0D9-5FF788505A3D}" srcOrd="0" destOrd="0" presId="urn:microsoft.com/office/officeart/2005/8/layout/chevron2"/>
    <dgm:cxn modelId="{367E9241-8578-4861-BACF-29A7F2FAA1A6}" type="presParOf" srcId="{D9101108-FDF4-49F0-9F48-41BF699D9C95}" destId="{9858F273-8AA5-4676-911E-35EE9E9FF2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4DF4F-1507-4CB7-8B65-2B1F70234898}" type="doc">
      <dgm:prSet loTypeId="urn:microsoft.com/office/officeart/2005/8/layout/cycle4" loCatId="cycle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2EE66F6-998F-46E0-B371-EAAAAE5F791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Northwest</a:t>
          </a:r>
        </a:p>
        <a:p>
          <a:r>
            <a:rPr lang="en-US" dirty="0" smtClean="0">
              <a:solidFill>
                <a:schemeClr val="tx1"/>
              </a:solidFill>
            </a:rPr>
            <a:t>(Cincinnati, St. Louis)</a:t>
          </a:r>
          <a:endParaRPr lang="en-US" dirty="0">
            <a:solidFill>
              <a:schemeClr val="tx1"/>
            </a:solidFill>
          </a:endParaRPr>
        </a:p>
      </dgm:t>
    </dgm:pt>
    <dgm:pt modelId="{177C85B5-C8F7-4E1F-89FB-6ABB97BA939B}" type="parTrans" cxnId="{CEA7D7EA-9255-4B89-B78A-E37E0368B76C}">
      <dgm:prSet/>
      <dgm:spPr/>
      <dgm:t>
        <a:bodyPr/>
        <a:lstStyle/>
        <a:p>
          <a:endParaRPr lang="en-US"/>
        </a:p>
      </dgm:t>
    </dgm:pt>
    <dgm:pt modelId="{37BD0F91-7811-4274-8238-8D5F90990105}" type="sibTrans" cxnId="{CEA7D7EA-9255-4B89-B78A-E37E0368B76C}">
      <dgm:prSet/>
      <dgm:spPr/>
      <dgm:t>
        <a:bodyPr/>
        <a:lstStyle/>
        <a:p>
          <a:endParaRPr lang="en-US"/>
        </a:p>
      </dgm:t>
    </dgm:pt>
    <dgm:pt modelId="{D2C2B4FE-C4FB-4028-A162-F32FC5AE5B4E}">
      <dgm:prSet phldrT="[Text]"/>
      <dgm:spPr/>
      <dgm:t>
        <a:bodyPr/>
        <a:lstStyle/>
        <a:p>
          <a:r>
            <a:rPr lang="en-US" dirty="0" smtClean="0"/>
            <a:t>Corn, Wheat</a:t>
          </a:r>
          <a:endParaRPr lang="en-US" dirty="0"/>
        </a:p>
      </dgm:t>
    </dgm:pt>
    <dgm:pt modelId="{A806FFF8-B424-42A5-9EE9-D6233A364DC6}" type="parTrans" cxnId="{A504BDBB-F618-430B-9C32-04705EC8145D}">
      <dgm:prSet/>
      <dgm:spPr/>
      <dgm:t>
        <a:bodyPr/>
        <a:lstStyle/>
        <a:p>
          <a:endParaRPr lang="en-US"/>
        </a:p>
      </dgm:t>
    </dgm:pt>
    <dgm:pt modelId="{8EE535CB-A979-4E89-A52D-52E7A507E4E5}" type="sibTrans" cxnId="{A504BDBB-F618-430B-9C32-04705EC8145D}">
      <dgm:prSet/>
      <dgm:spPr/>
      <dgm:t>
        <a:bodyPr/>
        <a:lstStyle/>
        <a:p>
          <a:endParaRPr lang="en-US"/>
        </a:p>
      </dgm:t>
    </dgm:pt>
    <dgm:pt modelId="{0C400F78-F2C1-44F8-BA95-BABEF69836C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Northeast</a:t>
          </a:r>
        </a:p>
        <a:p>
          <a:r>
            <a:rPr lang="en-US" dirty="0" smtClean="0">
              <a:solidFill>
                <a:schemeClr val="tx1"/>
              </a:solidFill>
            </a:rPr>
            <a:t>(NYC, Boston)</a:t>
          </a:r>
          <a:endParaRPr lang="en-US" dirty="0">
            <a:solidFill>
              <a:schemeClr val="tx1"/>
            </a:solidFill>
          </a:endParaRPr>
        </a:p>
      </dgm:t>
    </dgm:pt>
    <dgm:pt modelId="{98D546F7-309D-4950-91AF-EAD481166708}" type="parTrans" cxnId="{36CBF67D-7DAA-4B88-AFCD-D72623EA2501}">
      <dgm:prSet/>
      <dgm:spPr/>
      <dgm:t>
        <a:bodyPr/>
        <a:lstStyle/>
        <a:p>
          <a:endParaRPr lang="en-US"/>
        </a:p>
      </dgm:t>
    </dgm:pt>
    <dgm:pt modelId="{D649F773-B701-4D25-B695-DB1659025644}" type="sibTrans" cxnId="{36CBF67D-7DAA-4B88-AFCD-D72623EA2501}">
      <dgm:prSet/>
      <dgm:spPr/>
      <dgm:t>
        <a:bodyPr/>
        <a:lstStyle/>
        <a:p>
          <a:endParaRPr lang="en-US"/>
        </a:p>
      </dgm:t>
    </dgm:pt>
    <dgm:pt modelId="{247118A8-9118-4B37-8562-07BD60F8041A}">
      <dgm:prSet phldrT="[Text]" custT="1"/>
      <dgm:spPr/>
      <dgm:t>
        <a:bodyPr/>
        <a:lstStyle/>
        <a:p>
          <a:r>
            <a:rPr lang="en-US" sz="2400" dirty="0" smtClean="0"/>
            <a:t>Man. goods</a:t>
          </a:r>
          <a:endParaRPr lang="en-US" sz="2400" dirty="0"/>
        </a:p>
      </dgm:t>
    </dgm:pt>
    <dgm:pt modelId="{53DA2321-1228-46E9-95B2-B172C7D198F1}" type="parTrans" cxnId="{5D759C47-FA1E-44F0-904A-7EBECEC21EE5}">
      <dgm:prSet/>
      <dgm:spPr/>
      <dgm:t>
        <a:bodyPr/>
        <a:lstStyle/>
        <a:p>
          <a:endParaRPr lang="en-US"/>
        </a:p>
      </dgm:t>
    </dgm:pt>
    <dgm:pt modelId="{BF10C503-61C0-4AAA-95D6-6403D67D1C4A}" type="sibTrans" cxnId="{5D759C47-FA1E-44F0-904A-7EBECEC21EE5}">
      <dgm:prSet/>
      <dgm:spPr/>
      <dgm:t>
        <a:bodyPr/>
        <a:lstStyle/>
        <a:p>
          <a:endParaRPr lang="en-US"/>
        </a:p>
      </dgm:t>
    </dgm:pt>
    <dgm:pt modelId="{64A91A5A-E64F-449F-BADD-6C4D8B4F3E7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Southeast</a:t>
          </a:r>
        </a:p>
        <a:p>
          <a:r>
            <a:rPr lang="en-US" b="0" dirty="0" smtClean="0">
              <a:solidFill>
                <a:schemeClr val="tx1"/>
              </a:solidFill>
            </a:rPr>
            <a:t>(Charleston)</a:t>
          </a:r>
          <a:endParaRPr lang="en-US" b="0" dirty="0">
            <a:solidFill>
              <a:schemeClr val="tx1"/>
            </a:solidFill>
          </a:endParaRPr>
        </a:p>
      </dgm:t>
    </dgm:pt>
    <dgm:pt modelId="{DA7B1471-CC67-4300-BA86-72E757C733EC}" type="parTrans" cxnId="{94A7D5E7-56A4-444D-B5CD-1154ECA7DEE9}">
      <dgm:prSet/>
      <dgm:spPr/>
      <dgm:t>
        <a:bodyPr/>
        <a:lstStyle/>
        <a:p>
          <a:endParaRPr lang="en-US"/>
        </a:p>
      </dgm:t>
    </dgm:pt>
    <dgm:pt modelId="{B439F0E5-D4DE-4D38-8201-70214779FADE}" type="sibTrans" cxnId="{94A7D5E7-56A4-444D-B5CD-1154ECA7DEE9}">
      <dgm:prSet/>
      <dgm:spPr/>
      <dgm:t>
        <a:bodyPr/>
        <a:lstStyle/>
        <a:p>
          <a:endParaRPr lang="en-US"/>
        </a:p>
      </dgm:t>
    </dgm:pt>
    <dgm:pt modelId="{092655E5-99BF-485C-B07A-91828768239D}">
      <dgm:prSet phldrT="[Text]"/>
      <dgm:spPr/>
      <dgm:t>
        <a:bodyPr/>
        <a:lstStyle/>
        <a:p>
          <a:r>
            <a:rPr lang="en-US" dirty="0" smtClean="0"/>
            <a:t>Cotton</a:t>
          </a:r>
          <a:endParaRPr lang="en-US" dirty="0"/>
        </a:p>
      </dgm:t>
    </dgm:pt>
    <dgm:pt modelId="{9C720715-70EF-493B-9A1A-12F80817311F}" type="parTrans" cxnId="{9AAC87A0-4CC3-4B5A-8134-27BC6694D564}">
      <dgm:prSet/>
      <dgm:spPr/>
      <dgm:t>
        <a:bodyPr/>
        <a:lstStyle/>
        <a:p>
          <a:endParaRPr lang="en-US"/>
        </a:p>
      </dgm:t>
    </dgm:pt>
    <dgm:pt modelId="{11F4B725-57F6-44A1-A620-FB8EEF2ACE01}" type="sibTrans" cxnId="{9AAC87A0-4CC3-4B5A-8134-27BC6694D564}">
      <dgm:prSet/>
      <dgm:spPr/>
      <dgm:t>
        <a:bodyPr/>
        <a:lstStyle/>
        <a:p>
          <a:endParaRPr lang="en-US"/>
        </a:p>
      </dgm:t>
    </dgm:pt>
    <dgm:pt modelId="{59251AF7-CDC8-45AC-8F2D-433A03E37D9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Southwes</a:t>
          </a:r>
          <a:r>
            <a:rPr lang="en-US" dirty="0" smtClean="0">
              <a:solidFill>
                <a:schemeClr val="tx1"/>
              </a:solidFill>
            </a:rPr>
            <a:t>t</a:t>
          </a:r>
        </a:p>
        <a:p>
          <a:r>
            <a:rPr lang="en-US" dirty="0" smtClean="0">
              <a:solidFill>
                <a:schemeClr val="tx1"/>
              </a:solidFill>
            </a:rPr>
            <a:t>(New Orleans)</a:t>
          </a:r>
          <a:endParaRPr lang="en-US" dirty="0">
            <a:solidFill>
              <a:schemeClr val="tx1"/>
            </a:solidFill>
          </a:endParaRPr>
        </a:p>
      </dgm:t>
    </dgm:pt>
    <dgm:pt modelId="{017C96C4-2152-4DAC-BEFB-1B6A7FF82B32}" type="parTrans" cxnId="{7DF16B3D-7CD1-4B53-9370-7D347B23F2BE}">
      <dgm:prSet/>
      <dgm:spPr/>
      <dgm:t>
        <a:bodyPr/>
        <a:lstStyle/>
        <a:p>
          <a:endParaRPr lang="en-US"/>
        </a:p>
      </dgm:t>
    </dgm:pt>
    <dgm:pt modelId="{71415458-17A6-41D9-9196-919D69CDA14F}" type="sibTrans" cxnId="{7DF16B3D-7CD1-4B53-9370-7D347B23F2BE}">
      <dgm:prSet/>
      <dgm:spPr/>
      <dgm:t>
        <a:bodyPr/>
        <a:lstStyle/>
        <a:p>
          <a:endParaRPr lang="en-US"/>
        </a:p>
      </dgm:t>
    </dgm:pt>
    <dgm:pt modelId="{00986E82-38F8-40B1-96E5-E100FA4F6580}">
      <dgm:prSet phldrT="[Text]"/>
      <dgm:spPr/>
      <dgm:t>
        <a:bodyPr/>
        <a:lstStyle/>
        <a:p>
          <a:r>
            <a:rPr lang="en-US" dirty="0" smtClean="0"/>
            <a:t>Cotton, tobacco</a:t>
          </a:r>
          <a:endParaRPr lang="en-US" dirty="0"/>
        </a:p>
      </dgm:t>
    </dgm:pt>
    <dgm:pt modelId="{F7A46219-ACE7-4E76-9689-5421E48398AA}" type="parTrans" cxnId="{9B8379FC-8CD8-4AC1-B36C-EA9C3337B3F3}">
      <dgm:prSet/>
      <dgm:spPr/>
      <dgm:t>
        <a:bodyPr/>
        <a:lstStyle/>
        <a:p>
          <a:endParaRPr lang="en-US"/>
        </a:p>
      </dgm:t>
    </dgm:pt>
    <dgm:pt modelId="{60B9DBE0-DF69-476B-A0CE-A3E1D8E6B9C5}" type="sibTrans" cxnId="{9B8379FC-8CD8-4AC1-B36C-EA9C3337B3F3}">
      <dgm:prSet/>
      <dgm:spPr/>
      <dgm:t>
        <a:bodyPr/>
        <a:lstStyle/>
        <a:p>
          <a:endParaRPr lang="en-US"/>
        </a:p>
      </dgm:t>
    </dgm:pt>
    <dgm:pt modelId="{46C5E86E-948B-480C-81E5-AE5C4EF6CB7D}" type="pres">
      <dgm:prSet presAssocID="{5BE4DF4F-1507-4CB7-8B65-2B1F7023489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DF80D2D-3AFE-408B-8B2F-0C1243423600}" type="pres">
      <dgm:prSet presAssocID="{5BE4DF4F-1507-4CB7-8B65-2B1F70234898}" presName="children" presStyleCnt="0"/>
      <dgm:spPr/>
    </dgm:pt>
    <dgm:pt modelId="{3C79D880-EFB7-433B-B26E-7DCFED3C2F61}" type="pres">
      <dgm:prSet presAssocID="{5BE4DF4F-1507-4CB7-8B65-2B1F70234898}" presName="child1group" presStyleCnt="0"/>
      <dgm:spPr/>
    </dgm:pt>
    <dgm:pt modelId="{ED02A2E2-8F87-4C4D-8047-12D5CAEBEDEE}" type="pres">
      <dgm:prSet presAssocID="{5BE4DF4F-1507-4CB7-8B65-2B1F70234898}" presName="child1" presStyleLbl="bgAcc1" presStyleIdx="0" presStyleCnt="4"/>
      <dgm:spPr/>
    </dgm:pt>
    <dgm:pt modelId="{9CC7B5C9-B316-49EF-8E21-44FD6186E233}" type="pres">
      <dgm:prSet presAssocID="{5BE4DF4F-1507-4CB7-8B65-2B1F70234898}" presName="child1Text" presStyleLbl="bgAcc1" presStyleIdx="0" presStyleCnt="4">
        <dgm:presLayoutVars>
          <dgm:bulletEnabled val="1"/>
        </dgm:presLayoutVars>
      </dgm:prSet>
      <dgm:spPr/>
    </dgm:pt>
    <dgm:pt modelId="{027DB677-B2F9-4FB7-8165-292657D22335}" type="pres">
      <dgm:prSet presAssocID="{5BE4DF4F-1507-4CB7-8B65-2B1F70234898}" presName="child2group" presStyleCnt="0"/>
      <dgm:spPr/>
    </dgm:pt>
    <dgm:pt modelId="{5F4420EA-C862-4099-B21C-9E4118A585CD}" type="pres">
      <dgm:prSet presAssocID="{5BE4DF4F-1507-4CB7-8B65-2B1F70234898}" presName="child2" presStyleLbl="bgAcc1" presStyleIdx="1" presStyleCnt="4"/>
      <dgm:spPr/>
      <dgm:t>
        <a:bodyPr/>
        <a:lstStyle/>
        <a:p>
          <a:endParaRPr lang="en-US"/>
        </a:p>
      </dgm:t>
    </dgm:pt>
    <dgm:pt modelId="{EB9C393C-2FC4-4EE3-91C7-EF6791716C29}" type="pres">
      <dgm:prSet presAssocID="{5BE4DF4F-1507-4CB7-8B65-2B1F7023489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52107-3F66-4CFA-A079-8FF11282F2A4}" type="pres">
      <dgm:prSet presAssocID="{5BE4DF4F-1507-4CB7-8B65-2B1F70234898}" presName="child3group" presStyleCnt="0"/>
      <dgm:spPr/>
    </dgm:pt>
    <dgm:pt modelId="{EAEC7A91-6D15-417F-8368-260C28D16F92}" type="pres">
      <dgm:prSet presAssocID="{5BE4DF4F-1507-4CB7-8B65-2B1F70234898}" presName="child3" presStyleLbl="bgAcc1" presStyleIdx="2" presStyleCnt="4"/>
      <dgm:spPr/>
    </dgm:pt>
    <dgm:pt modelId="{DCE093A4-A6C0-40B8-BD58-9FFB79086D37}" type="pres">
      <dgm:prSet presAssocID="{5BE4DF4F-1507-4CB7-8B65-2B1F70234898}" presName="child3Text" presStyleLbl="bgAcc1" presStyleIdx="2" presStyleCnt="4">
        <dgm:presLayoutVars>
          <dgm:bulletEnabled val="1"/>
        </dgm:presLayoutVars>
      </dgm:prSet>
      <dgm:spPr/>
    </dgm:pt>
    <dgm:pt modelId="{83AC88E0-C34B-493B-9012-B4F3CF8FB9D2}" type="pres">
      <dgm:prSet presAssocID="{5BE4DF4F-1507-4CB7-8B65-2B1F70234898}" presName="child4group" presStyleCnt="0"/>
      <dgm:spPr/>
    </dgm:pt>
    <dgm:pt modelId="{431C32A1-2BE5-424C-ABB2-70A9EF6104EA}" type="pres">
      <dgm:prSet presAssocID="{5BE4DF4F-1507-4CB7-8B65-2B1F70234898}" presName="child4" presStyleLbl="bgAcc1" presStyleIdx="3" presStyleCnt="4"/>
      <dgm:spPr/>
    </dgm:pt>
    <dgm:pt modelId="{3DFBBF43-0A66-4AC6-A54C-6514107905F3}" type="pres">
      <dgm:prSet presAssocID="{5BE4DF4F-1507-4CB7-8B65-2B1F70234898}" presName="child4Text" presStyleLbl="bgAcc1" presStyleIdx="3" presStyleCnt="4">
        <dgm:presLayoutVars>
          <dgm:bulletEnabled val="1"/>
        </dgm:presLayoutVars>
      </dgm:prSet>
      <dgm:spPr/>
    </dgm:pt>
    <dgm:pt modelId="{99AD9F87-C3E8-47E1-9330-E5E9DCFCF23D}" type="pres">
      <dgm:prSet presAssocID="{5BE4DF4F-1507-4CB7-8B65-2B1F70234898}" presName="childPlaceholder" presStyleCnt="0"/>
      <dgm:spPr/>
    </dgm:pt>
    <dgm:pt modelId="{3D72CE85-3DD0-4D30-BBF6-3DFFCF097AD6}" type="pres">
      <dgm:prSet presAssocID="{5BE4DF4F-1507-4CB7-8B65-2B1F70234898}" presName="circle" presStyleCnt="0"/>
      <dgm:spPr/>
    </dgm:pt>
    <dgm:pt modelId="{FA9B183E-F4A4-451C-800D-D34C39129006}" type="pres">
      <dgm:prSet presAssocID="{5BE4DF4F-1507-4CB7-8B65-2B1F7023489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B8CBF-A5AB-43C2-BF5A-4D2DF654EDEC}" type="pres">
      <dgm:prSet presAssocID="{5BE4DF4F-1507-4CB7-8B65-2B1F7023489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DD607-27A9-4F31-B6E0-0E71A882FAE3}" type="pres">
      <dgm:prSet presAssocID="{5BE4DF4F-1507-4CB7-8B65-2B1F7023489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1E4DCD8-1A78-4159-8031-9866AEBEE073}" type="pres">
      <dgm:prSet presAssocID="{5BE4DF4F-1507-4CB7-8B65-2B1F7023489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06694-4611-4667-AA90-A8C56EA92175}" type="pres">
      <dgm:prSet presAssocID="{5BE4DF4F-1507-4CB7-8B65-2B1F70234898}" presName="quadrantPlaceholder" presStyleCnt="0"/>
      <dgm:spPr/>
    </dgm:pt>
    <dgm:pt modelId="{C32A88A8-1C55-410B-9494-09F7842D0B5A}" type="pres">
      <dgm:prSet presAssocID="{5BE4DF4F-1507-4CB7-8B65-2B1F70234898}" presName="center1" presStyleLbl="fgShp" presStyleIdx="0" presStyleCnt="2"/>
      <dgm:spPr/>
    </dgm:pt>
    <dgm:pt modelId="{338ED58C-3272-4CAB-BDE0-70040AD67EA9}" type="pres">
      <dgm:prSet presAssocID="{5BE4DF4F-1507-4CB7-8B65-2B1F70234898}" presName="center2" presStyleLbl="fgShp" presStyleIdx="1" presStyleCnt="2"/>
      <dgm:spPr/>
    </dgm:pt>
  </dgm:ptLst>
  <dgm:cxnLst>
    <dgm:cxn modelId="{BC1BDD20-61D6-4B93-95AE-9AF1B28DBC40}" type="presOf" srcId="{D2C2B4FE-C4FB-4028-A162-F32FC5AE5B4E}" destId="{9CC7B5C9-B316-49EF-8E21-44FD6186E233}" srcOrd="1" destOrd="0" presId="urn:microsoft.com/office/officeart/2005/8/layout/cycle4"/>
    <dgm:cxn modelId="{A18562B6-5D94-4873-B990-35BF98B7F42A}" type="presOf" srcId="{092655E5-99BF-485C-B07A-91828768239D}" destId="{EAEC7A91-6D15-417F-8368-260C28D16F92}" srcOrd="0" destOrd="0" presId="urn:microsoft.com/office/officeart/2005/8/layout/cycle4"/>
    <dgm:cxn modelId="{2B917DC0-431F-4E99-A0B4-0009451564FA}" type="presOf" srcId="{64A91A5A-E64F-449F-BADD-6C4D8B4F3E7C}" destId="{19DDD607-27A9-4F31-B6E0-0E71A882FAE3}" srcOrd="0" destOrd="0" presId="urn:microsoft.com/office/officeart/2005/8/layout/cycle4"/>
    <dgm:cxn modelId="{A504BDBB-F618-430B-9C32-04705EC8145D}" srcId="{82EE66F6-998F-46E0-B371-EAAAAE5F791B}" destId="{D2C2B4FE-C4FB-4028-A162-F32FC5AE5B4E}" srcOrd="0" destOrd="0" parTransId="{A806FFF8-B424-42A5-9EE9-D6233A364DC6}" sibTransId="{8EE535CB-A979-4E89-A52D-52E7A507E4E5}"/>
    <dgm:cxn modelId="{F34C6DEC-9D1D-49BA-A18C-8AFD0E21B987}" type="presOf" srcId="{247118A8-9118-4B37-8562-07BD60F8041A}" destId="{EB9C393C-2FC4-4EE3-91C7-EF6791716C29}" srcOrd="1" destOrd="0" presId="urn:microsoft.com/office/officeart/2005/8/layout/cycle4"/>
    <dgm:cxn modelId="{BED89DD0-3D6A-4923-B06B-572077C0AF43}" type="presOf" srcId="{59251AF7-CDC8-45AC-8F2D-433A03E37D98}" destId="{81E4DCD8-1A78-4159-8031-9866AEBEE073}" srcOrd="0" destOrd="0" presId="urn:microsoft.com/office/officeart/2005/8/layout/cycle4"/>
    <dgm:cxn modelId="{36CBF67D-7DAA-4B88-AFCD-D72623EA2501}" srcId="{5BE4DF4F-1507-4CB7-8B65-2B1F70234898}" destId="{0C400F78-F2C1-44F8-BA95-BABEF69836CA}" srcOrd="1" destOrd="0" parTransId="{98D546F7-309D-4950-91AF-EAD481166708}" sibTransId="{D649F773-B701-4D25-B695-DB1659025644}"/>
    <dgm:cxn modelId="{94A7D5E7-56A4-444D-B5CD-1154ECA7DEE9}" srcId="{5BE4DF4F-1507-4CB7-8B65-2B1F70234898}" destId="{64A91A5A-E64F-449F-BADD-6C4D8B4F3E7C}" srcOrd="2" destOrd="0" parTransId="{DA7B1471-CC67-4300-BA86-72E757C733EC}" sibTransId="{B439F0E5-D4DE-4D38-8201-70214779FADE}"/>
    <dgm:cxn modelId="{436D61B9-0FDF-4A7D-82F7-54330524E9AA}" type="presOf" srcId="{247118A8-9118-4B37-8562-07BD60F8041A}" destId="{5F4420EA-C862-4099-B21C-9E4118A585CD}" srcOrd="0" destOrd="0" presId="urn:microsoft.com/office/officeart/2005/8/layout/cycle4"/>
    <dgm:cxn modelId="{E94A6EAF-D7ED-4727-BF74-FC28258992B1}" type="presOf" srcId="{82EE66F6-998F-46E0-B371-EAAAAE5F791B}" destId="{FA9B183E-F4A4-451C-800D-D34C39129006}" srcOrd="0" destOrd="0" presId="urn:microsoft.com/office/officeart/2005/8/layout/cycle4"/>
    <dgm:cxn modelId="{06F10844-4E6A-428F-BCAD-0E47BED9879D}" type="presOf" srcId="{5BE4DF4F-1507-4CB7-8B65-2B1F70234898}" destId="{46C5E86E-948B-480C-81E5-AE5C4EF6CB7D}" srcOrd="0" destOrd="0" presId="urn:microsoft.com/office/officeart/2005/8/layout/cycle4"/>
    <dgm:cxn modelId="{9B8379FC-8CD8-4AC1-B36C-EA9C3337B3F3}" srcId="{59251AF7-CDC8-45AC-8F2D-433A03E37D98}" destId="{00986E82-38F8-40B1-96E5-E100FA4F6580}" srcOrd="0" destOrd="0" parTransId="{F7A46219-ACE7-4E76-9689-5421E48398AA}" sibTransId="{60B9DBE0-DF69-476B-A0CE-A3E1D8E6B9C5}"/>
    <dgm:cxn modelId="{7DF16B3D-7CD1-4B53-9370-7D347B23F2BE}" srcId="{5BE4DF4F-1507-4CB7-8B65-2B1F70234898}" destId="{59251AF7-CDC8-45AC-8F2D-433A03E37D98}" srcOrd="3" destOrd="0" parTransId="{017C96C4-2152-4DAC-BEFB-1B6A7FF82B32}" sibTransId="{71415458-17A6-41D9-9196-919D69CDA14F}"/>
    <dgm:cxn modelId="{CEA7D7EA-9255-4B89-B78A-E37E0368B76C}" srcId="{5BE4DF4F-1507-4CB7-8B65-2B1F70234898}" destId="{82EE66F6-998F-46E0-B371-EAAAAE5F791B}" srcOrd="0" destOrd="0" parTransId="{177C85B5-C8F7-4E1F-89FB-6ABB97BA939B}" sibTransId="{37BD0F91-7811-4274-8238-8D5F90990105}"/>
    <dgm:cxn modelId="{02763A4B-659B-4BAA-AA20-35A7B4A78809}" type="presOf" srcId="{00986E82-38F8-40B1-96E5-E100FA4F6580}" destId="{3DFBBF43-0A66-4AC6-A54C-6514107905F3}" srcOrd="1" destOrd="0" presId="urn:microsoft.com/office/officeart/2005/8/layout/cycle4"/>
    <dgm:cxn modelId="{72F01ED4-5BD2-4E10-A1F4-699241541384}" type="presOf" srcId="{D2C2B4FE-C4FB-4028-A162-F32FC5AE5B4E}" destId="{ED02A2E2-8F87-4C4D-8047-12D5CAEBEDEE}" srcOrd="0" destOrd="0" presId="urn:microsoft.com/office/officeart/2005/8/layout/cycle4"/>
    <dgm:cxn modelId="{6C9E060F-CED1-496D-A6D0-26624F21A80D}" type="presOf" srcId="{092655E5-99BF-485C-B07A-91828768239D}" destId="{DCE093A4-A6C0-40B8-BD58-9FFB79086D37}" srcOrd="1" destOrd="0" presId="urn:microsoft.com/office/officeart/2005/8/layout/cycle4"/>
    <dgm:cxn modelId="{E9FD0AAE-2C6B-429B-B81E-BEA590ECD167}" type="presOf" srcId="{0C400F78-F2C1-44F8-BA95-BABEF69836CA}" destId="{88DB8CBF-A5AB-43C2-BF5A-4D2DF654EDEC}" srcOrd="0" destOrd="0" presId="urn:microsoft.com/office/officeart/2005/8/layout/cycle4"/>
    <dgm:cxn modelId="{9AAC87A0-4CC3-4B5A-8134-27BC6694D564}" srcId="{64A91A5A-E64F-449F-BADD-6C4D8B4F3E7C}" destId="{092655E5-99BF-485C-B07A-91828768239D}" srcOrd="0" destOrd="0" parTransId="{9C720715-70EF-493B-9A1A-12F80817311F}" sibTransId="{11F4B725-57F6-44A1-A620-FB8EEF2ACE01}"/>
    <dgm:cxn modelId="{6442FF8B-BEA1-4E53-91D3-FFBDEC7B6428}" type="presOf" srcId="{00986E82-38F8-40B1-96E5-E100FA4F6580}" destId="{431C32A1-2BE5-424C-ABB2-70A9EF6104EA}" srcOrd="0" destOrd="0" presId="urn:microsoft.com/office/officeart/2005/8/layout/cycle4"/>
    <dgm:cxn modelId="{5D759C47-FA1E-44F0-904A-7EBECEC21EE5}" srcId="{0C400F78-F2C1-44F8-BA95-BABEF69836CA}" destId="{247118A8-9118-4B37-8562-07BD60F8041A}" srcOrd="0" destOrd="0" parTransId="{53DA2321-1228-46E9-95B2-B172C7D198F1}" sibTransId="{BF10C503-61C0-4AAA-95D6-6403D67D1C4A}"/>
    <dgm:cxn modelId="{43E7E3F6-022B-48C3-80FE-ADA12384FD2E}" type="presParOf" srcId="{46C5E86E-948B-480C-81E5-AE5C4EF6CB7D}" destId="{9DF80D2D-3AFE-408B-8B2F-0C1243423600}" srcOrd="0" destOrd="0" presId="urn:microsoft.com/office/officeart/2005/8/layout/cycle4"/>
    <dgm:cxn modelId="{71E0F44F-F034-4EDC-BAD1-8C38B3334E36}" type="presParOf" srcId="{9DF80D2D-3AFE-408B-8B2F-0C1243423600}" destId="{3C79D880-EFB7-433B-B26E-7DCFED3C2F61}" srcOrd="0" destOrd="0" presId="urn:microsoft.com/office/officeart/2005/8/layout/cycle4"/>
    <dgm:cxn modelId="{E2A444C9-90B5-48F1-8C3B-D65E0177039D}" type="presParOf" srcId="{3C79D880-EFB7-433B-B26E-7DCFED3C2F61}" destId="{ED02A2E2-8F87-4C4D-8047-12D5CAEBEDEE}" srcOrd="0" destOrd="0" presId="urn:microsoft.com/office/officeart/2005/8/layout/cycle4"/>
    <dgm:cxn modelId="{DD7D071A-B7B2-43F5-8702-03312E8D6D45}" type="presParOf" srcId="{3C79D880-EFB7-433B-B26E-7DCFED3C2F61}" destId="{9CC7B5C9-B316-49EF-8E21-44FD6186E233}" srcOrd="1" destOrd="0" presId="urn:microsoft.com/office/officeart/2005/8/layout/cycle4"/>
    <dgm:cxn modelId="{4E168F13-6DC3-4688-86DC-3CA37AA1542D}" type="presParOf" srcId="{9DF80D2D-3AFE-408B-8B2F-0C1243423600}" destId="{027DB677-B2F9-4FB7-8165-292657D22335}" srcOrd="1" destOrd="0" presId="urn:microsoft.com/office/officeart/2005/8/layout/cycle4"/>
    <dgm:cxn modelId="{28830497-D87B-494A-9FA8-68EBD6987B4D}" type="presParOf" srcId="{027DB677-B2F9-4FB7-8165-292657D22335}" destId="{5F4420EA-C862-4099-B21C-9E4118A585CD}" srcOrd="0" destOrd="0" presId="urn:microsoft.com/office/officeart/2005/8/layout/cycle4"/>
    <dgm:cxn modelId="{1AF3F4AD-D4F9-4515-9CE6-74F2E168F3AC}" type="presParOf" srcId="{027DB677-B2F9-4FB7-8165-292657D22335}" destId="{EB9C393C-2FC4-4EE3-91C7-EF6791716C29}" srcOrd="1" destOrd="0" presId="urn:microsoft.com/office/officeart/2005/8/layout/cycle4"/>
    <dgm:cxn modelId="{53704F5A-1733-43A7-A7BC-80151C050894}" type="presParOf" srcId="{9DF80D2D-3AFE-408B-8B2F-0C1243423600}" destId="{EEA52107-3F66-4CFA-A079-8FF11282F2A4}" srcOrd="2" destOrd="0" presId="urn:microsoft.com/office/officeart/2005/8/layout/cycle4"/>
    <dgm:cxn modelId="{D5256EE0-E604-42FB-ACFF-D108951F0826}" type="presParOf" srcId="{EEA52107-3F66-4CFA-A079-8FF11282F2A4}" destId="{EAEC7A91-6D15-417F-8368-260C28D16F92}" srcOrd="0" destOrd="0" presId="urn:microsoft.com/office/officeart/2005/8/layout/cycle4"/>
    <dgm:cxn modelId="{8C9DCD38-956F-424E-90CA-C9AB1387AEF5}" type="presParOf" srcId="{EEA52107-3F66-4CFA-A079-8FF11282F2A4}" destId="{DCE093A4-A6C0-40B8-BD58-9FFB79086D37}" srcOrd="1" destOrd="0" presId="urn:microsoft.com/office/officeart/2005/8/layout/cycle4"/>
    <dgm:cxn modelId="{DC6CDD2D-6B18-490A-A677-FC95EBA8F3D5}" type="presParOf" srcId="{9DF80D2D-3AFE-408B-8B2F-0C1243423600}" destId="{83AC88E0-C34B-493B-9012-B4F3CF8FB9D2}" srcOrd="3" destOrd="0" presId="urn:microsoft.com/office/officeart/2005/8/layout/cycle4"/>
    <dgm:cxn modelId="{9C30F968-362A-4A5F-9EC7-8B5296A69350}" type="presParOf" srcId="{83AC88E0-C34B-493B-9012-B4F3CF8FB9D2}" destId="{431C32A1-2BE5-424C-ABB2-70A9EF6104EA}" srcOrd="0" destOrd="0" presId="urn:microsoft.com/office/officeart/2005/8/layout/cycle4"/>
    <dgm:cxn modelId="{ABE11F8A-5688-4B24-8EBD-953700C0BB19}" type="presParOf" srcId="{83AC88E0-C34B-493B-9012-B4F3CF8FB9D2}" destId="{3DFBBF43-0A66-4AC6-A54C-6514107905F3}" srcOrd="1" destOrd="0" presId="urn:microsoft.com/office/officeart/2005/8/layout/cycle4"/>
    <dgm:cxn modelId="{30BEE2A6-30D0-4982-A536-6A548AAB48A2}" type="presParOf" srcId="{9DF80D2D-3AFE-408B-8B2F-0C1243423600}" destId="{99AD9F87-C3E8-47E1-9330-E5E9DCFCF23D}" srcOrd="4" destOrd="0" presId="urn:microsoft.com/office/officeart/2005/8/layout/cycle4"/>
    <dgm:cxn modelId="{0261E849-972B-499D-96AB-2346F6107541}" type="presParOf" srcId="{46C5E86E-948B-480C-81E5-AE5C4EF6CB7D}" destId="{3D72CE85-3DD0-4D30-BBF6-3DFFCF097AD6}" srcOrd="1" destOrd="0" presId="urn:microsoft.com/office/officeart/2005/8/layout/cycle4"/>
    <dgm:cxn modelId="{582F5ECE-F4BE-4FDF-8082-23F4EEEE0960}" type="presParOf" srcId="{3D72CE85-3DD0-4D30-BBF6-3DFFCF097AD6}" destId="{FA9B183E-F4A4-451C-800D-D34C39129006}" srcOrd="0" destOrd="0" presId="urn:microsoft.com/office/officeart/2005/8/layout/cycle4"/>
    <dgm:cxn modelId="{47E1AAFF-E20A-4F12-959B-17AF7E71479D}" type="presParOf" srcId="{3D72CE85-3DD0-4D30-BBF6-3DFFCF097AD6}" destId="{88DB8CBF-A5AB-43C2-BF5A-4D2DF654EDEC}" srcOrd="1" destOrd="0" presId="urn:microsoft.com/office/officeart/2005/8/layout/cycle4"/>
    <dgm:cxn modelId="{FD0C9728-915F-4AF2-A2F1-3BEA6F6E77F3}" type="presParOf" srcId="{3D72CE85-3DD0-4D30-BBF6-3DFFCF097AD6}" destId="{19DDD607-27A9-4F31-B6E0-0E71A882FAE3}" srcOrd="2" destOrd="0" presId="urn:microsoft.com/office/officeart/2005/8/layout/cycle4"/>
    <dgm:cxn modelId="{85A5C65F-25A2-47CE-BA37-B710D742DCBB}" type="presParOf" srcId="{3D72CE85-3DD0-4D30-BBF6-3DFFCF097AD6}" destId="{81E4DCD8-1A78-4159-8031-9866AEBEE073}" srcOrd="3" destOrd="0" presId="urn:microsoft.com/office/officeart/2005/8/layout/cycle4"/>
    <dgm:cxn modelId="{CDB2B3F0-ADAE-4F4A-A309-CB3ED05C3BAC}" type="presParOf" srcId="{3D72CE85-3DD0-4D30-BBF6-3DFFCF097AD6}" destId="{5C306694-4611-4667-AA90-A8C56EA92175}" srcOrd="4" destOrd="0" presId="urn:microsoft.com/office/officeart/2005/8/layout/cycle4"/>
    <dgm:cxn modelId="{C99AF357-84D9-49EA-924A-439B5D8E2DFD}" type="presParOf" srcId="{46C5E86E-948B-480C-81E5-AE5C4EF6CB7D}" destId="{C32A88A8-1C55-410B-9494-09F7842D0B5A}" srcOrd="2" destOrd="0" presId="urn:microsoft.com/office/officeart/2005/8/layout/cycle4"/>
    <dgm:cxn modelId="{99C4707F-591E-4708-B89D-95067CBEBFFC}" type="presParOf" srcId="{46C5E86E-948B-480C-81E5-AE5C4EF6CB7D}" destId="{338ED58C-3272-4CAB-BDE0-70040AD67EA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81725F-1AC8-4F24-A9E1-94B04BA90E91}" type="doc">
      <dgm:prSet loTypeId="urn:microsoft.com/office/officeart/2005/8/layout/lProcess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D1E38E5-0E3F-4FC0-BC68-19C99E35FF39}">
      <dgm:prSet phldrT="[Text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200" dirty="0" smtClean="0"/>
            <a:t>Telegraph</a:t>
          </a:r>
          <a:endParaRPr lang="en-US" sz="3200" dirty="0"/>
        </a:p>
      </dgm:t>
    </dgm:pt>
    <dgm:pt modelId="{FA1896CA-AAB7-438A-A265-B70D1753E117}" type="parTrans" cxnId="{FB0ADC70-B2C3-4F55-A5E3-04E5A5797E61}">
      <dgm:prSet/>
      <dgm:spPr/>
      <dgm:t>
        <a:bodyPr/>
        <a:lstStyle/>
        <a:p>
          <a:endParaRPr lang="en-US"/>
        </a:p>
      </dgm:t>
    </dgm:pt>
    <dgm:pt modelId="{3B2E3CAB-7EE2-43A5-98B3-C4E0F20975A1}" type="sibTrans" cxnId="{FB0ADC70-B2C3-4F55-A5E3-04E5A5797E61}">
      <dgm:prSet/>
      <dgm:spPr/>
      <dgm:t>
        <a:bodyPr/>
        <a:lstStyle/>
        <a:p>
          <a:endParaRPr lang="en-US"/>
        </a:p>
      </dgm:t>
    </dgm:pt>
    <dgm:pt modelId="{21735C41-34B9-4756-8EF8-284605B39E2C}">
      <dgm:prSet phldrT="[Text]" custT="1"/>
      <dgm:spPr/>
      <dgm:t>
        <a:bodyPr/>
        <a:lstStyle/>
        <a:p>
          <a:r>
            <a:rPr lang="en-US" sz="2000" dirty="0" smtClean="0"/>
            <a:t>Samuel F. B. Morse</a:t>
          </a:r>
        </a:p>
        <a:p>
          <a:r>
            <a:rPr lang="en-US" sz="2000" dirty="0" smtClean="0"/>
            <a:t>(Western Union)</a:t>
          </a:r>
          <a:endParaRPr lang="en-US" sz="2000" dirty="0"/>
        </a:p>
      </dgm:t>
    </dgm:pt>
    <dgm:pt modelId="{13907B65-68D5-46A3-9B34-20DECDD3E97A}" type="parTrans" cxnId="{9F91AA68-C3A6-4B25-B572-437A2084E6ED}">
      <dgm:prSet/>
      <dgm:spPr/>
      <dgm:t>
        <a:bodyPr/>
        <a:lstStyle/>
        <a:p>
          <a:endParaRPr lang="en-US"/>
        </a:p>
      </dgm:t>
    </dgm:pt>
    <dgm:pt modelId="{0BA08562-D33C-42E4-AF3E-7050D0C07709}" type="sibTrans" cxnId="{9F91AA68-C3A6-4B25-B572-437A2084E6ED}">
      <dgm:prSet/>
      <dgm:spPr/>
      <dgm:t>
        <a:bodyPr/>
        <a:lstStyle/>
        <a:p>
          <a:endParaRPr lang="en-US"/>
        </a:p>
      </dgm:t>
    </dgm:pt>
    <dgm:pt modelId="{8A3B5C1F-81DE-4042-91A1-D2B5AF844D86}">
      <dgm:prSet phldrT="[Text]" custT="1"/>
      <dgm:spPr/>
      <dgm:t>
        <a:bodyPr/>
        <a:lstStyle/>
        <a:p>
          <a:r>
            <a:rPr lang="en-US" sz="2000" dirty="0" smtClean="0"/>
            <a:t>Seemed an ideal solution to long distance communication</a:t>
          </a:r>
          <a:endParaRPr lang="en-US" sz="2000" dirty="0"/>
        </a:p>
      </dgm:t>
    </dgm:pt>
    <dgm:pt modelId="{0D72AE37-F938-4CB1-AAD8-2B0C4D1BE9EE}" type="parTrans" cxnId="{6E90D155-9308-47B8-8F9E-3E5B9426068B}">
      <dgm:prSet/>
      <dgm:spPr/>
      <dgm:t>
        <a:bodyPr/>
        <a:lstStyle/>
        <a:p>
          <a:endParaRPr lang="en-US"/>
        </a:p>
      </dgm:t>
    </dgm:pt>
    <dgm:pt modelId="{88E4AF96-7330-46E0-BCF7-C1B0A827FA70}" type="sibTrans" cxnId="{6E90D155-9308-47B8-8F9E-3E5B9426068B}">
      <dgm:prSet/>
      <dgm:spPr/>
      <dgm:t>
        <a:bodyPr/>
        <a:lstStyle/>
        <a:p>
          <a:endParaRPr lang="en-US"/>
        </a:p>
      </dgm:t>
    </dgm:pt>
    <dgm:pt modelId="{398ED9D7-3682-4B66-A5A4-0AEDD0F2AD0D}">
      <dgm:prSet phldrT="[Text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200" dirty="0" smtClean="0"/>
            <a:t>Rotary Printer</a:t>
          </a:r>
          <a:endParaRPr lang="en-US" sz="3200" dirty="0"/>
        </a:p>
      </dgm:t>
    </dgm:pt>
    <dgm:pt modelId="{9BA63740-AF32-4B5C-9051-DD1704354C37}" type="parTrans" cxnId="{99BFB6CC-6C90-425E-80BC-75F2DF096A06}">
      <dgm:prSet/>
      <dgm:spPr/>
      <dgm:t>
        <a:bodyPr/>
        <a:lstStyle/>
        <a:p>
          <a:endParaRPr lang="en-US"/>
        </a:p>
      </dgm:t>
    </dgm:pt>
    <dgm:pt modelId="{F052A771-EB5C-4F46-B006-C5255DF8E833}" type="sibTrans" cxnId="{99BFB6CC-6C90-425E-80BC-75F2DF096A06}">
      <dgm:prSet/>
      <dgm:spPr/>
      <dgm:t>
        <a:bodyPr/>
        <a:lstStyle/>
        <a:p>
          <a:endParaRPr lang="en-US"/>
        </a:p>
      </dgm:t>
    </dgm:pt>
    <dgm:pt modelId="{A0CE6081-7126-459B-B1BC-B0ED67241D8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 dirty="0" smtClean="0"/>
        </a:p>
        <a:p>
          <a:r>
            <a:rPr lang="en-US" sz="2000" dirty="0" smtClean="0"/>
            <a:t>Developed in 1846</a:t>
          </a:r>
        </a:p>
        <a:p>
          <a:endParaRPr lang="en-US" sz="2000" dirty="0"/>
        </a:p>
      </dgm:t>
    </dgm:pt>
    <dgm:pt modelId="{B53710AB-3929-4425-A8CB-E406D0B75AC1}" type="parTrans" cxnId="{5CDB9A9C-0DDA-4110-96B1-9C2E115098BE}">
      <dgm:prSet/>
      <dgm:spPr/>
      <dgm:t>
        <a:bodyPr/>
        <a:lstStyle/>
        <a:p>
          <a:endParaRPr lang="en-US"/>
        </a:p>
      </dgm:t>
    </dgm:pt>
    <dgm:pt modelId="{59B6FD50-9E83-4F45-89C9-0F7C91648B13}" type="sibTrans" cxnId="{5CDB9A9C-0DDA-4110-96B1-9C2E115098BE}">
      <dgm:prSet/>
      <dgm:spPr/>
      <dgm:t>
        <a:bodyPr/>
        <a:lstStyle/>
        <a:p>
          <a:endParaRPr lang="en-US"/>
        </a:p>
      </dgm:t>
    </dgm:pt>
    <dgm:pt modelId="{A1AA4D4A-1D8B-452D-849C-00DC11E1021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Allowed newspapers to be printed quickly and cheaply</a:t>
          </a:r>
          <a:endParaRPr lang="en-US" sz="2000" dirty="0"/>
        </a:p>
      </dgm:t>
    </dgm:pt>
    <dgm:pt modelId="{147726DF-BA16-4096-8686-034D67421420}" type="parTrans" cxnId="{CCB168C1-6984-4461-8B36-FED170E2E6FE}">
      <dgm:prSet/>
      <dgm:spPr/>
      <dgm:t>
        <a:bodyPr/>
        <a:lstStyle/>
        <a:p>
          <a:endParaRPr lang="en-US"/>
        </a:p>
      </dgm:t>
    </dgm:pt>
    <dgm:pt modelId="{30A4EEB6-25B1-499A-98D4-8ECAFF38A43A}" type="sibTrans" cxnId="{CCB168C1-6984-4461-8B36-FED170E2E6FE}">
      <dgm:prSet/>
      <dgm:spPr/>
      <dgm:t>
        <a:bodyPr/>
        <a:lstStyle/>
        <a:p>
          <a:endParaRPr lang="en-US"/>
        </a:p>
      </dgm:t>
    </dgm:pt>
    <dgm:pt modelId="{EDA10F4B-B73C-441B-9144-DCC5A13903D1}">
      <dgm:prSet phldrT="[Text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200" dirty="0" smtClean="0"/>
            <a:t>Associated Press</a:t>
          </a:r>
          <a:endParaRPr lang="en-US" sz="3200" dirty="0"/>
        </a:p>
      </dgm:t>
    </dgm:pt>
    <dgm:pt modelId="{8E498F71-0666-4504-9140-2A5DDD0C3E1E}" type="parTrans" cxnId="{4E034E54-9440-427A-B59A-75C036EEDA7D}">
      <dgm:prSet/>
      <dgm:spPr/>
      <dgm:t>
        <a:bodyPr/>
        <a:lstStyle/>
        <a:p>
          <a:endParaRPr lang="en-US"/>
        </a:p>
      </dgm:t>
    </dgm:pt>
    <dgm:pt modelId="{90E2D7F1-0F21-47BD-B43A-778001D7F698}" type="sibTrans" cxnId="{4E034E54-9440-427A-B59A-75C036EEDA7D}">
      <dgm:prSet/>
      <dgm:spPr/>
      <dgm:t>
        <a:bodyPr/>
        <a:lstStyle/>
        <a:p>
          <a:endParaRPr lang="en-US"/>
        </a:p>
      </dgm:t>
    </dgm:pt>
    <dgm:pt modelId="{95B62820-C43D-4AFE-8719-513BC6E12801}">
      <dgm:prSet phldrT="[Text]" custT="1"/>
      <dgm:spPr/>
      <dgm:t>
        <a:bodyPr/>
        <a:lstStyle/>
        <a:p>
          <a:r>
            <a:rPr lang="en-US" sz="2000" dirty="0" smtClean="0"/>
            <a:t>Multiple newspaper publishers formed AP</a:t>
          </a:r>
          <a:endParaRPr lang="en-US" sz="2000" dirty="0"/>
        </a:p>
      </dgm:t>
    </dgm:pt>
    <dgm:pt modelId="{9AA8C61A-E1C7-4EBE-AE49-5C3A72E3BE43}" type="parTrans" cxnId="{6791B6DA-7738-440F-9EE4-DD77848E490D}">
      <dgm:prSet/>
      <dgm:spPr/>
      <dgm:t>
        <a:bodyPr/>
        <a:lstStyle/>
        <a:p>
          <a:endParaRPr lang="en-US"/>
        </a:p>
      </dgm:t>
    </dgm:pt>
    <dgm:pt modelId="{F864759C-2D9A-446B-9E57-B93E97CE9987}" type="sibTrans" cxnId="{6791B6DA-7738-440F-9EE4-DD77848E490D}">
      <dgm:prSet/>
      <dgm:spPr/>
      <dgm:t>
        <a:bodyPr/>
        <a:lstStyle/>
        <a:p>
          <a:endParaRPr lang="en-US"/>
        </a:p>
      </dgm:t>
    </dgm:pt>
    <dgm:pt modelId="{CB3A8C92-5FB7-4F9B-BFF7-AE4A87E271FB}">
      <dgm:prSet phldrT="[Text]" custT="1"/>
      <dgm:spPr/>
      <dgm:t>
        <a:bodyPr/>
        <a:lstStyle/>
        <a:p>
          <a:r>
            <a:rPr lang="en-US" sz="2000" dirty="0" smtClean="0"/>
            <a:t>Promoted cooperative news gathering by wire</a:t>
          </a:r>
          <a:endParaRPr lang="en-US" sz="2000" dirty="0"/>
        </a:p>
      </dgm:t>
    </dgm:pt>
    <dgm:pt modelId="{E4989547-26C2-4622-B702-C889DD02F593}" type="parTrans" cxnId="{FF4AB2F4-124A-4635-A1A7-26A77CFB8248}">
      <dgm:prSet/>
      <dgm:spPr/>
      <dgm:t>
        <a:bodyPr/>
        <a:lstStyle/>
        <a:p>
          <a:endParaRPr lang="en-US"/>
        </a:p>
      </dgm:t>
    </dgm:pt>
    <dgm:pt modelId="{EE2A165F-CC4E-4422-B451-AFC8A988DE04}" type="sibTrans" cxnId="{FF4AB2F4-124A-4635-A1A7-26A77CFB8248}">
      <dgm:prSet/>
      <dgm:spPr/>
      <dgm:t>
        <a:bodyPr/>
        <a:lstStyle/>
        <a:p>
          <a:endParaRPr lang="en-US"/>
        </a:p>
      </dgm:t>
    </dgm:pt>
    <dgm:pt modelId="{7F9021F0-DF82-43B0-ADF4-E25D6DD2768F}" type="pres">
      <dgm:prSet presAssocID="{4981725F-1AC8-4F24-A9E1-94B04BA90E91}" presName="theList" presStyleCnt="0">
        <dgm:presLayoutVars>
          <dgm:dir/>
          <dgm:animLvl val="lvl"/>
          <dgm:resizeHandles val="exact"/>
        </dgm:presLayoutVars>
      </dgm:prSet>
      <dgm:spPr/>
    </dgm:pt>
    <dgm:pt modelId="{4D983C28-7A41-4820-B633-C2BDEE739385}" type="pres">
      <dgm:prSet presAssocID="{6D1E38E5-0E3F-4FC0-BC68-19C99E35FF39}" presName="compNode" presStyleCnt="0"/>
      <dgm:spPr/>
    </dgm:pt>
    <dgm:pt modelId="{D23DF31C-33EF-4C2D-9CF5-671DDA57F8AF}" type="pres">
      <dgm:prSet presAssocID="{6D1E38E5-0E3F-4FC0-BC68-19C99E35FF39}" presName="aNode" presStyleLbl="bgShp" presStyleIdx="0" presStyleCnt="3"/>
      <dgm:spPr/>
    </dgm:pt>
    <dgm:pt modelId="{8D303115-584E-4A45-BE87-A3B33BE6CF45}" type="pres">
      <dgm:prSet presAssocID="{6D1E38E5-0E3F-4FC0-BC68-19C99E35FF39}" presName="textNode" presStyleLbl="bgShp" presStyleIdx="0" presStyleCnt="3"/>
      <dgm:spPr/>
    </dgm:pt>
    <dgm:pt modelId="{E70D4DB9-D18D-46E3-A234-CA0F94145223}" type="pres">
      <dgm:prSet presAssocID="{6D1E38E5-0E3F-4FC0-BC68-19C99E35FF39}" presName="compChildNode" presStyleCnt="0"/>
      <dgm:spPr/>
    </dgm:pt>
    <dgm:pt modelId="{7CF4E646-2B95-490F-A387-26D797CB84E9}" type="pres">
      <dgm:prSet presAssocID="{6D1E38E5-0E3F-4FC0-BC68-19C99E35FF39}" presName="theInnerList" presStyleCnt="0"/>
      <dgm:spPr/>
    </dgm:pt>
    <dgm:pt modelId="{BA15FE6E-BFB1-480B-85EA-5643CE1E1131}" type="pres">
      <dgm:prSet presAssocID="{21735C41-34B9-4756-8EF8-284605B39E2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BD7B8-E77F-498B-ABA1-7183A2C95F0D}" type="pres">
      <dgm:prSet presAssocID="{21735C41-34B9-4756-8EF8-284605B39E2C}" presName="aSpace2" presStyleCnt="0"/>
      <dgm:spPr/>
    </dgm:pt>
    <dgm:pt modelId="{5CC956F6-6FAE-4ABC-9899-5143FDD87ADF}" type="pres">
      <dgm:prSet presAssocID="{8A3B5C1F-81DE-4042-91A1-D2B5AF844D86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F7801-5C98-4810-A2DC-2CFE2DD04619}" type="pres">
      <dgm:prSet presAssocID="{6D1E38E5-0E3F-4FC0-BC68-19C99E35FF39}" presName="aSpace" presStyleCnt="0"/>
      <dgm:spPr/>
    </dgm:pt>
    <dgm:pt modelId="{78E6D1C5-01AF-4BB9-A412-5FB5434AA681}" type="pres">
      <dgm:prSet presAssocID="{398ED9D7-3682-4B66-A5A4-0AEDD0F2AD0D}" presName="compNode" presStyleCnt="0"/>
      <dgm:spPr/>
    </dgm:pt>
    <dgm:pt modelId="{61BE62B8-7D17-4C15-B7E4-D07E8AAD98A5}" type="pres">
      <dgm:prSet presAssocID="{398ED9D7-3682-4B66-A5A4-0AEDD0F2AD0D}" presName="aNode" presStyleLbl="bgShp" presStyleIdx="1" presStyleCnt="3"/>
      <dgm:spPr/>
      <dgm:t>
        <a:bodyPr/>
        <a:lstStyle/>
        <a:p>
          <a:endParaRPr lang="en-US"/>
        </a:p>
      </dgm:t>
    </dgm:pt>
    <dgm:pt modelId="{B5398CFE-0130-42F9-B175-80BAF284A99F}" type="pres">
      <dgm:prSet presAssocID="{398ED9D7-3682-4B66-A5A4-0AEDD0F2AD0D}" presName="textNode" presStyleLbl="bgShp" presStyleIdx="1" presStyleCnt="3"/>
      <dgm:spPr/>
      <dgm:t>
        <a:bodyPr/>
        <a:lstStyle/>
        <a:p>
          <a:endParaRPr lang="en-US"/>
        </a:p>
      </dgm:t>
    </dgm:pt>
    <dgm:pt modelId="{E7E8EE83-E8E0-416E-AAEB-945583BDADE2}" type="pres">
      <dgm:prSet presAssocID="{398ED9D7-3682-4B66-A5A4-0AEDD0F2AD0D}" presName="compChildNode" presStyleCnt="0"/>
      <dgm:spPr/>
    </dgm:pt>
    <dgm:pt modelId="{D03507EF-0150-4FF3-B43A-1243A7AA0AD1}" type="pres">
      <dgm:prSet presAssocID="{398ED9D7-3682-4B66-A5A4-0AEDD0F2AD0D}" presName="theInnerList" presStyleCnt="0"/>
      <dgm:spPr/>
    </dgm:pt>
    <dgm:pt modelId="{AAA3C4F8-8329-4282-AB89-2E11570C41EA}" type="pres">
      <dgm:prSet presAssocID="{A0CE6081-7126-459B-B1BC-B0ED67241D8E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76132-DF71-45E2-BD3F-F8A9940ED681}" type="pres">
      <dgm:prSet presAssocID="{A0CE6081-7126-459B-B1BC-B0ED67241D8E}" presName="aSpace2" presStyleCnt="0"/>
      <dgm:spPr/>
    </dgm:pt>
    <dgm:pt modelId="{36C2D936-C4C2-4726-86E4-7F433EB7CA67}" type="pres">
      <dgm:prSet presAssocID="{A1AA4D4A-1D8B-452D-849C-00DC11E1021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ACF63-29A3-4832-907B-8F314E0DE3B3}" type="pres">
      <dgm:prSet presAssocID="{398ED9D7-3682-4B66-A5A4-0AEDD0F2AD0D}" presName="aSpace" presStyleCnt="0"/>
      <dgm:spPr/>
    </dgm:pt>
    <dgm:pt modelId="{C3D3F856-A6AE-48B4-9A91-B064ED6DCC81}" type="pres">
      <dgm:prSet presAssocID="{EDA10F4B-B73C-441B-9144-DCC5A13903D1}" presName="compNode" presStyleCnt="0"/>
      <dgm:spPr/>
    </dgm:pt>
    <dgm:pt modelId="{BFA74BBB-5572-442C-87BF-784D4B6397A6}" type="pres">
      <dgm:prSet presAssocID="{EDA10F4B-B73C-441B-9144-DCC5A13903D1}" presName="aNode" presStyleLbl="bgShp" presStyleIdx="2" presStyleCnt="3"/>
      <dgm:spPr/>
      <dgm:t>
        <a:bodyPr/>
        <a:lstStyle/>
        <a:p>
          <a:endParaRPr lang="en-US"/>
        </a:p>
      </dgm:t>
    </dgm:pt>
    <dgm:pt modelId="{340F26E8-FA0C-4602-BE2A-25AE6F8F0BFF}" type="pres">
      <dgm:prSet presAssocID="{EDA10F4B-B73C-441B-9144-DCC5A13903D1}" presName="textNode" presStyleLbl="bgShp" presStyleIdx="2" presStyleCnt="3"/>
      <dgm:spPr/>
      <dgm:t>
        <a:bodyPr/>
        <a:lstStyle/>
        <a:p>
          <a:endParaRPr lang="en-US"/>
        </a:p>
      </dgm:t>
    </dgm:pt>
    <dgm:pt modelId="{C48C5F9E-1695-40F2-BE51-9A96DF613312}" type="pres">
      <dgm:prSet presAssocID="{EDA10F4B-B73C-441B-9144-DCC5A13903D1}" presName="compChildNode" presStyleCnt="0"/>
      <dgm:spPr/>
    </dgm:pt>
    <dgm:pt modelId="{B7CB690B-7B7F-4F12-8645-2684C9620950}" type="pres">
      <dgm:prSet presAssocID="{EDA10F4B-B73C-441B-9144-DCC5A13903D1}" presName="theInnerList" presStyleCnt="0"/>
      <dgm:spPr/>
    </dgm:pt>
    <dgm:pt modelId="{57A30B44-22DC-4ECC-AA82-84D73F9701E2}" type="pres">
      <dgm:prSet presAssocID="{95B62820-C43D-4AFE-8719-513BC6E12801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6A236-6151-41AF-9ACD-5F52FFE9D98D}" type="pres">
      <dgm:prSet presAssocID="{95B62820-C43D-4AFE-8719-513BC6E12801}" presName="aSpace2" presStyleCnt="0"/>
      <dgm:spPr/>
    </dgm:pt>
    <dgm:pt modelId="{80415D48-9312-46E0-B260-22588DE52A67}" type="pres">
      <dgm:prSet presAssocID="{CB3A8C92-5FB7-4F9B-BFF7-AE4A87E271F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D499B2-7C3B-4422-BBD3-1E38C3FE8DA9}" type="presOf" srcId="{EDA10F4B-B73C-441B-9144-DCC5A13903D1}" destId="{340F26E8-FA0C-4602-BE2A-25AE6F8F0BFF}" srcOrd="1" destOrd="0" presId="urn:microsoft.com/office/officeart/2005/8/layout/lProcess2"/>
    <dgm:cxn modelId="{99BFB6CC-6C90-425E-80BC-75F2DF096A06}" srcId="{4981725F-1AC8-4F24-A9E1-94B04BA90E91}" destId="{398ED9D7-3682-4B66-A5A4-0AEDD0F2AD0D}" srcOrd="1" destOrd="0" parTransId="{9BA63740-AF32-4B5C-9051-DD1704354C37}" sibTransId="{F052A771-EB5C-4F46-B006-C5255DF8E833}"/>
    <dgm:cxn modelId="{4E034E54-9440-427A-B59A-75C036EEDA7D}" srcId="{4981725F-1AC8-4F24-A9E1-94B04BA90E91}" destId="{EDA10F4B-B73C-441B-9144-DCC5A13903D1}" srcOrd="2" destOrd="0" parTransId="{8E498F71-0666-4504-9140-2A5DDD0C3E1E}" sibTransId="{90E2D7F1-0F21-47BD-B43A-778001D7F698}"/>
    <dgm:cxn modelId="{D59197BF-FC0E-4894-AE6F-70B8A6079AF0}" type="presOf" srcId="{CB3A8C92-5FB7-4F9B-BFF7-AE4A87E271FB}" destId="{80415D48-9312-46E0-B260-22588DE52A67}" srcOrd="0" destOrd="0" presId="urn:microsoft.com/office/officeart/2005/8/layout/lProcess2"/>
    <dgm:cxn modelId="{FB0ADC70-B2C3-4F55-A5E3-04E5A5797E61}" srcId="{4981725F-1AC8-4F24-A9E1-94B04BA90E91}" destId="{6D1E38E5-0E3F-4FC0-BC68-19C99E35FF39}" srcOrd="0" destOrd="0" parTransId="{FA1896CA-AAB7-438A-A265-B70D1753E117}" sibTransId="{3B2E3CAB-7EE2-43A5-98B3-C4E0F20975A1}"/>
    <dgm:cxn modelId="{4770E15E-AD13-4570-A8EF-277930190DA3}" type="presOf" srcId="{398ED9D7-3682-4B66-A5A4-0AEDD0F2AD0D}" destId="{61BE62B8-7D17-4C15-B7E4-D07E8AAD98A5}" srcOrd="0" destOrd="0" presId="urn:microsoft.com/office/officeart/2005/8/layout/lProcess2"/>
    <dgm:cxn modelId="{947127D8-AB38-4539-AF4C-7AB3D6355669}" type="presOf" srcId="{A1AA4D4A-1D8B-452D-849C-00DC11E10211}" destId="{36C2D936-C4C2-4726-86E4-7F433EB7CA67}" srcOrd="0" destOrd="0" presId="urn:microsoft.com/office/officeart/2005/8/layout/lProcess2"/>
    <dgm:cxn modelId="{1FDFFE37-E4BF-4E32-A55B-62A878FF271D}" type="presOf" srcId="{21735C41-34B9-4756-8EF8-284605B39E2C}" destId="{BA15FE6E-BFB1-480B-85EA-5643CE1E1131}" srcOrd="0" destOrd="0" presId="urn:microsoft.com/office/officeart/2005/8/layout/lProcess2"/>
    <dgm:cxn modelId="{63BE5853-F65E-436A-B527-C68F10CA3554}" type="presOf" srcId="{A0CE6081-7126-459B-B1BC-B0ED67241D8E}" destId="{AAA3C4F8-8329-4282-AB89-2E11570C41EA}" srcOrd="0" destOrd="0" presId="urn:microsoft.com/office/officeart/2005/8/layout/lProcess2"/>
    <dgm:cxn modelId="{2EF67FB2-A16C-4620-A763-E8713E13A54F}" type="presOf" srcId="{8A3B5C1F-81DE-4042-91A1-D2B5AF844D86}" destId="{5CC956F6-6FAE-4ABC-9899-5143FDD87ADF}" srcOrd="0" destOrd="0" presId="urn:microsoft.com/office/officeart/2005/8/layout/lProcess2"/>
    <dgm:cxn modelId="{9F91AA68-C3A6-4B25-B572-437A2084E6ED}" srcId="{6D1E38E5-0E3F-4FC0-BC68-19C99E35FF39}" destId="{21735C41-34B9-4756-8EF8-284605B39E2C}" srcOrd="0" destOrd="0" parTransId="{13907B65-68D5-46A3-9B34-20DECDD3E97A}" sibTransId="{0BA08562-D33C-42E4-AF3E-7050D0C07709}"/>
    <dgm:cxn modelId="{6791B6DA-7738-440F-9EE4-DD77848E490D}" srcId="{EDA10F4B-B73C-441B-9144-DCC5A13903D1}" destId="{95B62820-C43D-4AFE-8719-513BC6E12801}" srcOrd="0" destOrd="0" parTransId="{9AA8C61A-E1C7-4EBE-AE49-5C3A72E3BE43}" sibTransId="{F864759C-2D9A-446B-9E57-B93E97CE9987}"/>
    <dgm:cxn modelId="{E99525FA-AD36-4A33-B18B-94B0F20355A9}" type="presOf" srcId="{95B62820-C43D-4AFE-8719-513BC6E12801}" destId="{57A30B44-22DC-4ECC-AA82-84D73F9701E2}" srcOrd="0" destOrd="0" presId="urn:microsoft.com/office/officeart/2005/8/layout/lProcess2"/>
    <dgm:cxn modelId="{FF4AB2F4-124A-4635-A1A7-26A77CFB8248}" srcId="{EDA10F4B-B73C-441B-9144-DCC5A13903D1}" destId="{CB3A8C92-5FB7-4F9B-BFF7-AE4A87E271FB}" srcOrd="1" destOrd="0" parTransId="{E4989547-26C2-4622-B702-C889DD02F593}" sibTransId="{EE2A165F-CC4E-4422-B451-AFC8A988DE04}"/>
    <dgm:cxn modelId="{5EC0D41C-54AA-4DAB-BF76-6928D43080B6}" type="presOf" srcId="{6D1E38E5-0E3F-4FC0-BC68-19C99E35FF39}" destId="{D23DF31C-33EF-4C2D-9CF5-671DDA57F8AF}" srcOrd="0" destOrd="0" presId="urn:microsoft.com/office/officeart/2005/8/layout/lProcess2"/>
    <dgm:cxn modelId="{BDD09821-1595-4B74-8CE7-3643B096A628}" type="presOf" srcId="{6D1E38E5-0E3F-4FC0-BC68-19C99E35FF39}" destId="{8D303115-584E-4A45-BE87-A3B33BE6CF45}" srcOrd="1" destOrd="0" presId="urn:microsoft.com/office/officeart/2005/8/layout/lProcess2"/>
    <dgm:cxn modelId="{6E90D155-9308-47B8-8F9E-3E5B9426068B}" srcId="{6D1E38E5-0E3F-4FC0-BC68-19C99E35FF39}" destId="{8A3B5C1F-81DE-4042-91A1-D2B5AF844D86}" srcOrd="1" destOrd="0" parTransId="{0D72AE37-F938-4CB1-AAD8-2B0C4D1BE9EE}" sibTransId="{88E4AF96-7330-46E0-BCF7-C1B0A827FA70}"/>
    <dgm:cxn modelId="{09BB4698-A2E9-4BFB-8709-0DBDC955F710}" type="presOf" srcId="{398ED9D7-3682-4B66-A5A4-0AEDD0F2AD0D}" destId="{B5398CFE-0130-42F9-B175-80BAF284A99F}" srcOrd="1" destOrd="0" presId="urn:microsoft.com/office/officeart/2005/8/layout/lProcess2"/>
    <dgm:cxn modelId="{CCB168C1-6984-4461-8B36-FED170E2E6FE}" srcId="{398ED9D7-3682-4B66-A5A4-0AEDD0F2AD0D}" destId="{A1AA4D4A-1D8B-452D-849C-00DC11E10211}" srcOrd="1" destOrd="0" parTransId="{147726DF-BA16-4096-8686-034D67421420}" sibTransId="{30A4EEB6-25B1-499A-98D4-8ECAFF38A43A}"/>
    <dgm:cxn modelId="{D97AEF78-C694-466B-A014-511908811FB0}" type="presOf" srcId="{4981725F-1AC8-4F24-A9E1-94B04BA90E91}" destId="{7F9021F0-DF82-43B0-ADF4-E25D6DD2768F}" srcOrd="0" destOrd="0" presId="urn:microsoft.com/office/officeart/2005/8/layout/lProcess2"/>
    <dgm:cxn modelId="{5CDB9A9C-0DDA-4110-96B1-9C2E115098BE}" srcId="{398ED9D7-3682-4B66-A5A4-0AEDD0F2AD0D}" destId="{A0CE6081-7126-459B-B1BC-B0ED67241D8E}" srcOrd="0" destOrd="0" parTransId="{B53710AB-3929-4425-A8CB-E406D0B75AC1}" sibTransId="{59B6FD50-9E83-4F45-89C9-0F7C91648B13}"/>
    <dgm:cxn modelId="{314AD4ED-9D51-4817-8A7C-AAFE3D70A716}" type="presOf" srcId="{EDA10F4B-B73C-441B-9144-DCC5A13903D1}" destId="{BFA74BBB-5572-442C-87BF-784D4B6397A6}" srcOrd="0" destOrd="0" presId="urn:microsoft.com/office/officeart/2005/8/layout/lProcess2"/>
    <dgm:cxn modelId="{541F4922-1D4B-48F9-99AA-CF7BD2CA3392}" type="presParOf" srcId="{7F9021F0-DF82-43B0-ADF4-E25D6DD2768F}" destId="{4D983C28-7A41-4820-B633-C2BDEE739385}" srcOrd="0" destOrd="0" presId="urn:microsoft.com/office/officeart/2005/8/layout/lProcess2"/>
    <dgm:cxn modelId="{B8910269-C7C4-4400-9C30-B3F97FC2F121}" type="presParOf" srcId="{4D983C28-7A41-4820-B633-C2BDEE739385}" destId="{D23DF31C-33EF-4C2D-9CF5-671DDA57F8AF}" srcOrd="0" destOrd="0" presId="urn:microsoft.com/office/officeart/2005/8/layout/lProcess2"/>
    <dgm:cxn modelId="{2E94AEDA-CC98-4753-B145-0CE88CD87968}" type="presParOf" srcId="{4D983C28-7A41-4820-B633-C2BDEE739385}" destId="{8D303115-584E-4A45-BE87-A3B33BE6CF45}" srcOrd="1" destOrd="0" presId="urn:microsoft.com/office/officeart/2005/8/layout/lProcess2"/>
    <dgm:cxn modelId="{0B5A32EE-7F63-4051-AE74-1906C414B573}" type="presParOf" srcId="{4D983C28-7A41-4820-B633-C2BDEE739385}" destId="{E70D4DB9-D18D-46E3-A234-CA0F94145223}" srcOrd="2" destOrd="0" presId="urn:microsoft.com/office/officeart/2005/8/layout/lProcess2"/>
    <dgm:cxn modelId="{F7AFBE56-CDA6-4856-9530-B805CBEF202A}" type="presParOf" srcId="{E70D4DB9-D18D-46E3-A234-CA0F94145223}" destId="{7CF4E646-2B95-490F-A387-26D797CB84E9}" srcOrd="0" destOrd="0" presId="urn:microsoft.com/office/officeart/2005/8/layout/lProcess2"/>
    <dgm:cxn modelId="{C60B7B9C-80E4-42A6-BC80-AB5DA5DDD5CB}" type="presParOf" srcId="{7CF4E646-2B95-490F-A387-26D797CB84E9}" destId="{BA15FE6E-BFB1-480B-85EA-5643CE1E1131}" srcOrd="0" destOrd="0" presId="urn:microsoft.com/office/officeart/2005/8/layout/lProcess2"/>
    <dgm:cxn modelId="{5A586EEC-7C27-4B2A-B592-DD6E5894A0E5}" type="presParOf" srcId="{7CF4E646-2B95-490F-A387-26D797CB84E9}" destId="{4BBBD7B8-E77F-498B-ABA1-7183A2C95F0D}" srcOrd="1" destOrd="0" presId="urn:microsoft.com/office/officeart/2005/8/layout/lProcess2"/>
    <dgm:cxn modelId="{95C87203-9E7C-4C31-AB6B-8A6F26FE2174}" type="presParOf" srcId="{7CF4E646-2B95-490F-A387-26D797CB84E9}" destId="{5CC956F6-6FAE-4ABC-9899-5143FDD87ADF}" srcOrd="2" destOrd="0" presId="urn:microsoft.com/office/officeart/2005/8/layout/lProcess2"/>
    <dgm:cxn modelId="{6D39DB78-DBC4-4D49-8F60-680407AC9B0F}" type="presParOf" srcId="{7F9021F0-DF82-43B0-ADF4-E25D6DD2768F}" destId="{AE6F7801-5C98-4810-A2DC-2CFE2DD04619}" srcOrd="1" destOrd="0" presId="urn:microsoft.com/office/officeart/2005/8/layout/lProcess2"/>
    <dgm:cxn modelId="{C743F08C-A113-4D60-92D2-4E1470488966}" type="presParOf" srcId="{7F9021F0-DF82-43B0-ADF4-E25D6DD2768F}" destId="{78E6D1C5-01AF-4BB9-A412-5FB5434AA681}" srcOrd="2" destOrd="0" presId="urn:microsoft.com/office/officeart/2005/8/layout/lProcess2"/>
    <dgm:cxn modelId="{32B51D7A-4E10-4B44-8C04-C3E14BD3F689}" type="presParOf" srcId="{78E6D1C5-01AF-4BB9-A412-5FB5434AA681}" destId="{61BE62B8-7D17-4C15-B7E4-D07E8AAD98A5}" srcOrd="0" destOrd="0" presId="urn:microsoft.com/office/officeart/2005/8/layout/lProcess2"/>
    <dgm:cxn modelId="{04888218-699C-4443-B882-66B29B59C245}" type="presParOf" srcId="{78E6D1C5-01AF-4BB9-A412-5FB5434AA681}" destId="{B5398CFE-0130-42F9-B175-80BAF284A99F}" srcOrd="1" destOrd="0" presId="urn:microsoft.com/office/officeart/2005/8/layout/lProcess2"/>
    <dgm:cxn modelId="{F2E20F48-5532-4AC4-A304-243F82568049}" type="presParOf" srcId="{78E6D1C5-01AF-4BB9-A412-5FB5434AA681}" destId="{E7E8EE83-E8E0-416E-AAEB-945583BDADE2}" srcOrd="2" destOrd="0" presId="urn:microsoft.com/office/officeart/2005/8/layout/lProcess2"/>
    <dgm:cxn modelId="{76C3642D-7FD1-4895-A35D-3EB5F08E1CE8}" type="presParOf" srcId="{E7E8EE83-E8E0-416E-AAEB-945583BDADE2}" destId="{D03507EF-0150-4FF3-B43A-1243A7AA0AD1}" srcOrd="0" destOrd="0" presId="urn:microsoft.com/office/officeart/2005/8/layout/lProcess2"/>
    <dgm:cxn modelId="{30AF6A9A-0037-4773-90D8-22065D729882}" type="presParOf" srcId="{D03507EF-0150-4FF3-B43A-1243A7AA0AD1}" destId="{AAA3C4F8-8329-4282-AB89-2E11570C41EA}" srcOrd="0" destOrd="0" presId="urn:microsoft.com/office/officeart/2005/8/layout/lProcess2"/>
    <dgm:cxn modelId="{23F00D15-6682-4E69-ACA9-AB44464408DF}" type="presParOf" srcId="{D03507EF-0150-4FF3-B43A-1243A7AA0AD1}" destId="{34676132-DF71-45E2-BD3F-F8A9940ED681}" srcOrd="1" destOrd="0" presId="urn:microsoft.com/office/officeart/2005/8/layout/lProcess2"/>
    <dgm:cxn modelId="{B3125C10-F92F-4C91-A2C1-796561B08747}" type="presParOf" srcId="{D03507EF-0150-4FF3-B43A-1243A7AA0AD1}" destId="{36C2D936-C4C2-4726-86E4-7F433EB7CA67}" srcOrd="2" destOrd="0" presId="urn:microsoft.com/office/officeart/2005/8/layout/lProcess2"/>
    <dgm:cxn modelId="{4A628367-F2A1-4134-A702-563921A76928}" type="presParOf" srcId="{7F9021F0-DF82-43B0-ADF4-E25D6DD2768F}" destId="{E35ACF63-29A3-4832-907B-8F314E0DE3B3}" srcOrd="3" destOrd="0" presId="urn:microsoft.com/office/officeart/2005/8/layout/lProcess2"/>
    <dgm:cxn modelId="{0ADCDEEF-4125-477D-8791-B547213070F0}" type="presParOf" srcId="{7F9021F0-DF82-43B0-ADF4-E25D6DD2768F}" destId="{C3D3F856-A6AE-48B4-9A91-B064ED6DCC81}" srcOrd="4" destOrd="0" presId="urn:microsoft.com/office/officeart/2005/8/layout/lProcess2"/>
    <dgm:cxn modelId="{12E847AA-356C-4841-B1A2-AB962D18A0F3}" type="presParOf" srcId="{C3D3F856-A6AE-48B4-9A91-B064ED6DCC81}" destId="{BFA74BBB-5572-442C-87BF-784D4B6397A6}" srcOrd="0" destOrd="0" presId="urn:microsoft.com/office/officeart/2005/8/layout/lProcess2"/>
    <dgm:cxn modelId="{ECAFAB61-3FC3-4D8C-A244-15A4CA664E41}" type="presParOf" srcId="{C3D3F856-A6AE-48B4-9A91-B064ED6DCC81}" destId="{340F26E8-FA0C-4602-BE2A-25AE6F8F0BFF}" srcOrd="1" destOrd="0" presId="urn:microsoft.com/office/officeart/2005/8/layout/lProcess2"/>
    <dgm:cxn modelId="{8EBFB41A-F9BA-461E-8A14-F8C644D86EE4}" type="presParOf" srcId="{C3D3F856-A6AE-48B4-9A91-B064ED6DCC81}" destId="{C48C5F9E-1695-40F2-BE51-9A96DF613312}" srcOrd="2" destOrd="0" presId="urn:microsoft.com/office/officeart/2005/8/layout/lProcess2"/>
    <dgm:cxn modelId="{B21B5BBA-34D2-4EB2-A662-B25894579268}" type="presParOf" srcId="{C48C5F9E-1695-40F2-BE51-9A96DF613312}" destId="{B7CB690B-7B7F-4F12-8645-2684C9620950}" srcOrd="0" destOrd="0" presId="urn:microsoft.com/office/officeart/2005/8/layout/lProcess2"/>
    <dgm:cxn modelId="{56040216-DF65-4215-A817-DE8F8C7EE811}" type="presParOf" srcId="{B7CB690B-7B7F-4F12-8645-2684C9620950}" destId="{57A30B44-22DC-4ECC-AA82-84D73F9701E2}" srcOrd="0" destOrd="0" presId="urn:microsoft.com/office/officeart/2005/8/layout/lProcess2"/>
    <dgm:cxn modelId="{768CD5FC-597C-4ED0-8BB8-5C6240226E37}" type="presParOf" srcId="{B7CB690B-7B7F-4F12-8645-2684C9620950}" destId="{FB46A236-6151-41AF-9ACD-5F52FFE9D98D}" srcOrd="1" destOrd="0" presId="urn:microsoft.com/office/officeart/2005/8/layout/lProcess2"/>
    <dgm:cxn modelId="{F90753D1-1A78-4B33-B822-BA788DCE2FFF}" type="presParOf" srcId="{B7CB690B-7B7F-4F12-8645-2684C9620950}" destId="{80415D48-9312-46E0-B260-22588DE52A6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E248D4-9FEF-4CBE-9360-81D4204098A5}" type="doc">
      <dgm:prSet loTypeId="urn:microsoft.com/office/officeart/2008/layout/VerticalCurvedList" loCatId="list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0DC7EA21-27D9-4149-A8BF-0B3B1C051F87}">
      <dgm:prSet phldrT="[Text]" custT="1"/>
      <dgm:spPr/>
      <dgm:t>
        <a:bodyPr/>
        <a:lstStyle/>
        <a:p>
          <a:r>
            <a:rPr lang="en-US" sz="2400" dirty="0" smtClean="0"/>
            <a:t>Interchangeable parts </a:t>
          </a:r>
        </a:p>
        <a:p>
          <a:r>
            <a:rPr lang="en-US" sz="2400" dirty="0" smtClean="0"/>
            <a:t>(Eli Whitney, Simeon North) – factory production </a:t>
          </a:r>
          <a:endParaRPr lang="en-US" sz="2400" dirty="0"/>
        </a:p>
      </dgm:t>
    </dgm:pt>
    <dgm:pt modelId="{58B39628-AFF5-4E75-8429-BBB2C4E9E8A1}" type="parTrans" cxnId="{69CAB309-DB51-4731-BF1A-B2983DEA2AA4}">
      <dgm:prSet/>
      <dgm:spPr/>
      <dgm:t>
        <a:bodyPr/>
        <a:lstStyle/>
        <a:p>
          <a:endParaRPr lang="en-US"/>
        </a:p>
      </dgm:t>
    </dgm:pt>
    <dgm:pt modelId="{159C1828-2A96-49F7-918E-B3CF5E783185}" type="sibTrans" cxnId="{69CAB309-DB51-4731-BF1A-B2983DEA2AA4}">
      <dgm:prSet/>
      <dgm:spPr/>
      <dgm:t>
        <a:bodyPr/>
        <a:lstStyle/>
        <a:p>
          <a:endParaRPr lang="en-US"/>
        </a:p>
      </dgm:t>
    </dgm:pt>
    <dgm:pt modelId="{9FF769CC-C53F-43C3-AAEC-0AC450862FA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>
                  <a:lumMod val="85000"/>
                  <a:lumOff val="15000"/>
                </a:schemeClr>
              </a:solidFill>
            </a:rPr>
            <a:t>Sewing machine (Elias Howe and Isaac Singer) – availability of ready-made clothing  </a:t>
          </a:r>
          <a:endParaRPr lang="en-US" sz="2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A3FD60F-28EF-4CE5-B87B-E7B52C8414BB}" type="parTrans" cxnId="{16CCF70A-1170-4752-87BD-69D66A1D5873}">
      <dgm:prSet/>
      <dgm:spPr/>
      <dgm:t>
        <a:bodyPr/>
        <a:lstStyle/>
        <a:p>
          <a:endParaRPr lang="en-US"/>
        </a:p>
      </dgm:t>
    </dgm:pt>
    <dgm:pt modelId="{85EED274-1DB4-4FF0-9041-28433A53FC5D}" type="sibTrans" cxnId="{16CCF70A-1170-4752-87BD-69D66A1D5873}">
      <dgm:prSet/>
      <dgm:spPr/>
      <dgm:t>
        <a:bodyPr/>
        <a:lstStyle/>
        <a:p>
          <a:endParaRPr lang="en-US"/>
        </a:p>
      </dgm:t>
    </dgm:pt>
    <dgm:pt modelId="{EE2B7B4E-C507-4F4C-AF12-E6BF4C50A1D2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New sources of energy – coal (Pittsburgh), water</a:t>
          </a:r>
          <a:endParaRPr lang="en-US" sz="2400" dirty="0">
            <a:solidFill>
              <a:schemeClr val="tx1"/>
            </a:solidFill>
          </a:endParaRPr>
        </a:p>
      </dgm:t>
    </dgm:pt>
    <dgm:pt modelId="{B558AE9B-EA3A-4618-A015-2F2990F2B1A5}" type="parTrans" cxnId="{96F31A5E-7971-4377-B3D4-82B3C790A81D}">
      <dgm:prSet/>
      <dgm:spPr/>
      <dgm:t>
        <a:bodyPr/>
        <a:lstStyle/>
        <a:p>
          <a:endParaRPr lang="en-US"/>
        </a:p>
      </dgm:t>
    </dgm:pt>
    <dgm:pt modelId="{1A7C9C6F-90D7-491F-864F-09ECB68CA6E0}" type="sibTrans" cxnId="{96F31A5E-7971-4377-B3D4-82B3C790A81D}">
      <dgm:prSet/>
      <dgm:spPr/>
      <dgm:t>
        <a:bodyPr/>
        <a:lstStyle/>
        <a:p>
          <a:endParaRPr lang="en-US"/>
        </a:p>
      </dgm:t>
    </dgm:pt>
    <dgm:pt modelId="{9EB8258C-FBDC-46E4-AA7C-45F2049B7AF1}" type="pres">
      <dgm:prSet presAssocID="{59E248D4-9FEF-4CBE-9360-81D4204098A5}" presName="Name0" presStyleCnt="0">
        <dgm:presLayoutVars>
          <dgm:chMax val="7"/>
          <dgm:chPref val="7"/>
          <dgm:dir/>
        </dgm:presLayoutVars>
      </dgm:prSet>
      <dgm:spPr/>
    </dgm:pt>
    <dgm:pt modelId="{EC9F5B5F-C629-4F7A-B0C9-4E2D2476F851}" type="pres">
      <dgm:prSet presAssocID="{59E248D4-9FEF-4CBE-9360-81D4204098A5}" presName="Name1" presStyleCnt="0"/>
      <dgm:spPr/>
    </dgm:pt>
    <dgm:pt modelId="{A98A390A-C9B4-422B-96B0-32319113595D}" type="pres">
      <dgm:prSet presAssocID="{59E248D4-9FEF-4CBE-9360-81D4204098A5}" presName="cycle" presStyleCnt="0"/>
      <dgm:spPr/>
    </dgm:pt>
    <dgm:pt modelId="{5D0D1815-6282-4ED4-AF5A-1DB4564C64C9}" type="pres">
      <dgm:prSet presAssocID="{59E248D4-9FEF-4CBE-9360-81D4204098A5}" presName="srcNode" presStyleLbl="node1" presStyleIdx="0" presStyleCnt="3"/>
      <dgm:spPr/>
    </dgm:pt>
    <dgm:pt modelId="{578F6EFE-C623-482A-B7C8-903D7111B248}" type="pres">
      <dgm:prSet presAssocID="{59E248D4-9FEF-4CBE-9360-81D4204098A5}" presName="conn" presStyleLbl="parChTrans1D2" presStyleIdx="0" presStyleCnt="1"/>
      <dgm:spPr/>
    </dgm:pt>
    <dgm:pt modelId="{CEF74CDA-FC7D-4154-8997-1D6F1E990FC4}" type="pres">
      <dgm:prSet presAssocID="{59E248D4-9FEF-4CBE-9360-81D4204098A5}" presName="extraNode" presStyleLbl="node1" presStyleIdx="0" presStyleCnt="3"/>
      <dgm:spPr/>
    </dgm:pt>
    <dgm:pt modelId="{E8E7EB4A-93F1-4BA7-B17E-3E84AFF98E00}" type="pres">
      <dgm:prSet presAssocID="{59E248D4-9FEF-4CBE-9360-81D4204098A5}" presName="dstNode" presStyleLbl="node1" presStyleIdx="0" presStyleCnt="3"/>
      <dgm:spPr/>
    </dgm:pt>
    <dgm:pt modelId="{3B0F6469-A27E-4377-871B-B55E6D67FAA7}" type="pres">
      <dgm:prSet presAssocID="{0DC7EA21-27D9-4149-A8BF-0B3B1C051F8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9D459-201C-4051-9805-0217096F5FD4}" type="pres">
      <dgm:prSet presAssocID="{0DC7EA21-27D9-4149-A8BF-0B3B1C051F87}" presName="accent_1" presStyleCnt="0"/>
      <dgm:spPr/>
    </dgm:pt>
    <dgm:pt modelId="{D06498DE-C3FD-49DE-A756-24DF3A3CD02D}" type="pres">
      <dgm:prSet presAssocID="{0DC7EA21-27D9-4149-A8BF-0B3B1C051F87}" presName="accentRepeatNode" presStyleLbl="solidFgAcc1" presStyleIdx="0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prstDash val="sysDot"/>
        </a:ln>
      </dgm:spPr>
    </dgm:pt>
    <dgm:pt modelId="{5B65B919-3B66-4E13-BFFC-679C2F76C735}" type="pres">
      <dgm:prSet presAssocID="{9FF769CC-C53F-43C3-AAEC-0AC450862FAA}" presName="text_2" presStyleLbl="node1" presStyleIdx="1" presStyleCnt="3" custLinFactNeighborX="-1249" custLinFactNeighborY="-3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D8228-80B3-4144-B6FF-9963E7786CC0}" type="pres">
      <dgm:prSet presAssocID="{9FF769CC-C53F-43C3-AAEC-0AC450862FAA}" presName="accent_2" presStyleCnt="0"/>
      <dgm:spPr/>
    </dgm:pt>
    <dgm:pt modelId="{91E5295D-266C-410B-B03C-2665161DC94F}" type="pres">
      <dgm:prSet presAssocID="{9FF769CC-C53F-43C3-AAEC-0AC450862FAA}" presName="accentRepeatNode" presStyleLbl="solidFgAcc1" presStyleIdx="1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prstDash val="sysDot"/>
        </a:ln>
      </dgm:spPr>
    </dgm:pt>
    <dgm:pt modelId="{ADCC0114-7A1C-44F7-B4C9-CDD8B2A74DC5}" type="pres">
      <dgm:prSet presAssocID="{EE2B7B4E-C507-4F4C-AF12-E6BF4C50A1D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ADB35-0FA2-48FF-9D01-BB4AAEE90B1F}" type="pres">
      <dgm:prSet presAssocID="{EE2B7B4E-C507-4F4C-AF12-E6BF4C50A1D2}" presName="accent_3" presStyleCnt="0"/>
      <dgm:spPr/>
    </dgm:pt>
    <dgm:pt modelId="{5FF58EF2-4875-42EB-97D4-FF12240234C6}" type="pres">
      <dgm:prSet presAssocID="{EE2B7B4E-C507-4F4C-AF12-E6BF4C50A1D2}" presName="accentRepeatNode" presStyleLbl="solidFgAcc1" presStyleIdx="2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prstDash val="sysDot"/>
        </a:ln>
      </dgm:spPr>
    </dgm:pt>
  </dgm:ptLst>
  <dgm:cxnLst>
    <dgm:cxn modelId="{69CAB309-DB51-4731-BF1A-B2983DEA2AA4}" srcId="{59E248D4-9FEF-4CBE-9360-81D4204098A5}" destId="{0DC7EA21-27D9-4149-A8BF-0B3B1C051F87}" srcOrd="0" destOrd="0" parTransId="{58B39628-AFF5-4E75-8429-BBB2C4E9E8A1}" sibTransId="{159C1828-2A96-49F7-918E-B3CF5E783185}"/>
    <dgm:cxn modelId="{5B0648BE-6F56-4931-95B5-3BDCFE85A422}" type="presOf" srcId="{9FF769CC-C53F-43C3-AAEC-0AC450862FAA}" destId="{5B65B919-3B66-4E13-BFFC-679C2F76C735}" srcOrd="0" destOrd="0" presId="urn:microsoft.com/office/officeart/2008/layout/VerticalCurvedList"/>
    <dgm:cxn modelId="{6EE2E040-E7BB-4BC8-8D2C-9C4C336B8592}" type="presOf" srcId="{159C1828-2A96-49F7-918E-B3CF5E783185}" destId="{578F6EFE-C623-482A-B7C8-903D7111B248}" srcOrd="0" destOrd="0" presId="urn:microsoft.com/office/officeart/2008/layout/VerticalCurvedList"/>
    <dgm:cxn modelId="{843BC308-7820-4512-85DC-F5796DC9D506}" type="presOf" srcId="{EE2B7B4E-C507-4F4C-AF12-E6BF4C50A1D2}" destId="{ADCC0114-7A1C-44F7-B4C9-CDD8B2A74DC5}" srcOrd="0" destOrd="0" presId="urn:microsoft.com/office/officeart/2008/layout/VerticalCurvedList"/>
    <dgm:cxn modelId="{96F31A5E-7971-4377-B3D4-82B3C790A81D}" srcId="{59E248D4-9FEF-4CBE-9360-81D4204098A5}" destId="{EE2B7B4E-C507-4F4C-AF12-E6BF4C50A1D2}" srcOrd="2" destOrd="0" parTransId="{B558AE9B-EA3A-4618-A015-2F2990F2B1A5}" sibTransId="{1A7C9C6F-90D7-491F-864F-09ECB68CA6E0}"/>
    <dgm:cxn modelId="{83C8046A-6D35-4072-9266-A6DE5E58D2BF}" type="presOf" srcId="{0DC7EA21-27D9-4149-A8BF-0B3B1C051F87}" destId="{3B0F6469-A27E-4377-871B-B55E6D67FAA7}" srcOrd="0" destOrd="0" presId="urn:microsoft.com/office/officeart/2008/layout/VerticalCurvedList"/>
    <dgm:cxn modelId="{BE7A1335-BDDD-4C75-89D6-9C71D2B28005}" type="presOf" srcId="{59E248D4-9FEF-4CBE-9360-81D4204098A5}" destId="{9EB8258C-FBDC-46E4-AA7C-45F2049B7AF1}" srcOrd="0" destOrd="0" presId="urn:microsoft.com/office/officeart/2008/layout/VerticalCurvedList"/>
    <dgm:cxn modelId="{16CCF70A-1170-4752-87BD-69D66A1D5873}" srcId="{59E248D4-9FEF-4CBE-9360-81D4204098A5}" destId="{9FF769CC-C53F-43C3-AAEC-0AC450862FAA}" srcOrd="1" destOrd="0" parTransId="{AA3FD60F-28EF-4CE5-B87B-E7B52C8414BB}" sibTransId="{85EED274-1DB4-4FF0-9041-28433A53FC5D}"/>
    <dgm:cxn modelId="{4F3894DC-CD30-454B-A106-8D132CE6FA50}" type="presParOf" srcId="{9EB8258C-FBDC-46E4-AA7C-45F2049B7AF1}" destId="{EC9F5B5F-C629-4F7A-B0C9-4E2D2476F851}" srcOrd="0" destOrd="0" presId="urn:microsoft.com/office/officeart/2008/layout/VerticalCurvedList"/>
    <dgm:cxn modelId="{CBD2ED88-363A-443F-A715-30B001F60533}" type="presParOf" srcId="{EC9F5B5F-C629-4F7A-B0C9-4E2D2476F851}" destId="{A98A390A-C9B4-422B-96B0-32319113595D}" srcOrd="0" destOrd="0" presId="urn:microsoft.com/office/officeart/2008/layout/VerticalCurvedList"/>
    <dgm:cxn modelId="{78828AB8-81A3-4D0F-B71F-4696B2C33E44}" type="presParOf" srcId="{A98A390A-C9B4-422B-96B0-32319113595D}" destId="{5D0D1815-6282-4ED4-AF5A-1DB4564C64C9}" srcOrd="0" destOrd="0" presId="urn:microsoft.com/office/officeart/2008/layout/VerticalCurvedList"/>
    <dgm:cxn modelId="{C1865719-9AC2-4FC1-83F1-4E53A023A98F}" type="presParOf" srcId="{A98A390A-C9B4-422B-96B0-32319113595D}" destId="{578F6EFE-C623-482A-B7C8-903D7111B248}" srcOrd="1" destOrd="0" presId="urn:microsoft.com/office/officeart/2008/layout/VerticalCurvedList"/>
    <dgm:cxn modelId="{99756F5C-026B-4F99-8880-A327AA0FF077}" type="presParOf" srcId="{A98A390A-C9B4-422B-96B0-32319113595D}" destId="{CEF74CDA-FC7D-4154-8997-1D6F1E990FC4}" srcOrd="2" destOrd="0" presId="urn:microsoft.com/office/officeart/2008/layout/VerticalCurvedList"/>
    <dgm:cxn modelId="{4B15FC06-A827-417A-A915-F79EBF278DD5}" type="presParOf" srcId="{A98A390A-C9B4-422B-96B0-32319113595D}" destId="{E8E7EB4A-93F1-4BA7-B17E-3E84AFF98E00}" srcOrd="3" destOrd="0" presId="urn:microsoft.com/office/officeart/2008/layout/VerticalCurvedList"/>
    <dgm:cxn modelId="{EC83C3C6-F51B-4716-8595-7D9CEB4AE481}" type="presParOf" srcId="{EC9F5B5F-C629-4F7A-B0C9-4E2D2476F851}" destId="{3B0F6469-A27E-4377-871B-B55E6D67FAA7}" srcOrd="1" destOrd="0" presId="urn:microsoft.com/office/officeart/2008/layout/VerticalCurvedList"/>
    <dgm:cxn modelId="{4D5AACAB-E215-4A7B-A432-C81E25C665F3}" type="presParOf" srcId="{EC9F5B5F-C629-4F7A-B0C9-4E2D2476F851}" destId="{14A9D459-201C-4051-9805-0217096F5FD4}" srcOrd="2" destOrd="0" presId="urn:microsoft.com/office/officeart/2008/layout/VerticalCurvedList"/>
    <dgm:cxn modelId="{32EEB263-B2F2-4E3F-BFF5-A62593306E5A}" type="presParOf" srcId="{14A9D459-201C-4051-9805-0217096F5FD4}" destId="{D06498DE-C3FD-49DE-A756-24DF3A3CD02D}" srcOrd="0" destOrd="0" presId="urn:microsoft.com/office/officeart/2008/layout/VerticalCurvedList"/>
    <dgm:cxn modelId="{2664B519-1A9A-4F5D-8463-1761ECE36DD5}" type="presParOf" srcId="{EC9F5B5F-C629-4F7A-B0C9-4E2D2476F851}" destId="{5B65B919-3B66-4E13-BFFC-679C2F76C735}" srcOrd="3" destOrd="0" presId="urn:microsoft.com/office/officeart/2008/layout/VerticalCurvedList"/>
    <dgm:cxn modelId="{3DF89727-4465-4258-ADC9-3066C08009ED}" type="presParOf" srcId="{EC9F5B5F-C629-4F7A-B0C9-4E2D2476F851}" destId="{06DD8228-80B3-4144-B6FF-9963E7786CC0}" srcOrd="4" destOrd="0" presId="urn:microsoft.com/office/officeart/2008/layout/VerticalCurvedList"/>
    <dgm:cxn modelId="{F41728AA-11E4-4B03-ABA0-9AD73044F096}" type="presParOf" srcId="{06DD8228-80B3-4144-B6FF-9963E7786CC0}" destId="{91E5295D-266C-410B-B03C-2665161DC94F}" srcOrd="0" destOrd="0" presId="urn:microsoft.com/office/officeart/2008/layout/VerticalCurvedList"/>
    <dgm:cxn modelId="{5277BB93-7DC4-4617-A5C3-6FEDB9B5344F}" type="presParOf" srcId="{EC9F5B5F-C629-4F7A-B0C9-4E2D2476F851}" destId="{ADCC0114-7A1C-44F7-B4C9-CDD8B2A74DC5}" srcOrd="5" destOrd="0" presId="urn:microsoft.com/office/officeart/2008/layout/VerticalCurvedList"/>
    <dgm:cxn modelId="{EE4D0996-CA1F-493C-A66C-E10FFCBBACD3}" type="presParOf" srcId="{EC9F5B5F-C629-4F7A-B0C9-4E2D2476F851}" destId="{0EAADB35-0FA2-48FF-9D01-BB4AAEE90B1F}" srcOrd="6" destOrd="0" presId="urn:microsoft.com/office/officeart/2008/layout/VerticalCurvedList"/>
    <dgm:cxn modelId="{8624D4BB-C964-45FF-8EDD-FBC41A9C8B43}" type="presParOf" srcId="{0EAADB35-0FA2-48FF-9D01-BB4AAEE90B1F}" destId="{5FF58EF2-4875-42EB-97D4-FF12240234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7142B7-186A-449A-BE85-EC7F2EB261D0}" type="doc">
      <dgm:prSet loTypeId="urn:microsoft.com/office/officeart/2005/8/layout/process2" loCatId="process" qsTypeId="urn:microsoft.com/office/officeart/2005/8/quickstyle/3d1" qsCatId="3D" csTypeId="urn:microsoft.com/office/officeart/2005/8/colors/accent3_4" csCatId="accent3" phldr="1"/>
      <dgm:spPr/>
    </dgm:pt>
    <dgm:pt modelId="{7441D96B-EBBD-4FB7-951E-D4036BE5E45C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Lowell System (1830s)</a:t>
          </a:r>
          <a:endParaRPr lang="en-US" sz="2400" dirty="0">
            <a:solidFill>
              <a:schemeClr val="bg1"/>
            </a:solidFill>
          </a:endParaRPr>
        </a:p>
      </dgm:t>
    </dgm:pt>
    <dgm:pt modelId="{7B1BC133-A387-4E0C-A79C-3B4BAF677A32}" type="parTrans" cxnId="{F834BA51-2912-400C-B79C-C059C7EB89B0}">
      <dgm:prSet/>
      <dgm:spPr/>
      <dgm:t>
        <a:bodyPr/>
        <a:lstStyle/>
        <a:p>
          <a:endParaRPr lang="en-US"/>
        </a:p>
      </dgm:t>
    </dgm:pt>
    <dgm:pt modelId="{C92EE92B-0C87-4D1B-A5E4-E528CF651B8B}" type="sibTrans" cxnId="{F834BA51-2912-400C-B79C-C059C7EB89B0}">
      <dgm:prSet/>
      <dgm:spPr/>
      <dgm:t>
        <a:bodyPr/>
        <a:lstStyle/>
        <a:p>
          <a:endParaRPr lang="en-US"/>
        </a:p>
      </dgm:t>
    </dgm:pt>
    <dgm:pt modelId="{7A655844-1571-4623-BC2A-11A1A9122F9F}">
      <dgm:prSet phldrT="[Text]" custT="1"/>
      <dgm:spPr/>
      <dgm:t>
        <a:bodyPr/>
        <a:lstStyle/>
        <a:p>
          <a:r>
            <a:rPr lang="en-US" sz="2400" dirty="0" smtClean="0"/>
            <a:t>Immigrant workforce (1840s)</a:t>
          </a:r>
          <a:endParaRPr lang="en-US" sz="2400" dirty="0"/>
        </a:p>
      </dgm:t>
    </dgm:pt>
    <dgm:pt modelId="{F1E13A5D-F216-49C9-A191-D76BA2D3F041}" type="parTrans" cxnId="{A218DB5A-EA10-4993-B446-FD543485A09F}">
      <dgm:prSet/>
      <dgm:spPr/>
      <dgm:t>
        <a:bodyPr/>
        <a:lstStyle/>
        <a:p>
          <a:endParaRPr lang="en-US"/>
        </a:p>
      </dgm:t>
    </dgm:pt>
    <dgm:pt modelId="{14EF060F-EB90-4BDE-B90B-E59686695406}" type="sibTrans" cxnId="{A218DB5A-EA10-4993-B446-FD543485A09F}">
      <dgm:prSet/>
      <dgm:spPr/>
      <dgm:t>
        <a:bodyPr/>
        <a:lstStyle/>
        <a:p>
          <a:endParaRPr lang="en-US"/>
        </a:p>
      </dgm:t>
    </dgm:pt>
    <dgm:pt modelId="{C8C744FB-91DC-4BB4-B3B7-990E7774F1A2}">
      <dgm:prSet phldrT="[Text]" custT="1"/>
      <dgm:spPr/>
      <dgm:t>
        <a:bodyPr/>
        <a:lstStyle/>
        <a:p>
          <a:r>
            <a:rPr lang="en-US" sz="2000" dirty="0" smtClean="0"/>
            <a:t>Rise of trade unions in major cities </a:t>
          </a:r>
        </a:p>
        <a:p>
          <a:r>
            <a:rPr lang="en-US" sz="2000" dirty="0" smtClean="0"/>
            <a:t>(</a:t>
          </a:r>
          <a:r>
            <a:rPr lang="en-US" sz="2000" i="1" dirty="0" smtClean="0"/>
            <a:t>Commonwealth</a:t>
          </a:r>
          <a:r>
            <a:rPr lang="en-US" sz="2000" dirty="0" smtClean="0"/>
            <a:t> v. </a:t>
          </a:r>
          <a:r>
            <a:rPr lang="en-US" sz="2000" i="1" dirty="0" smtClean="0"/>
            <a:t>Hunt</a:t>
          </a:r>
          <a:r>
            <a:rPr lang="en-US" sz="2000" dirty="0" smtClean="0"/>
            <a:t> 1842)</a:t>
          </a:r>
          <a:endParaRPr lang="en-US" sz="2000" dirty="0"/>
        </a:p>
      </dgm:t>
    </dgm:pt>
    <dgm:pt modelId="{139ACDAE-D451-4768-83D0-BAD2537B51D2}" type="parTrans" cxnId="{9EDFE72F-014B-4E00-A532-13294FC92BF4}">
      <dgm:prSet/>
      <dgm:spPr/>
      <dgm:t>
        <a:bodyPr/>
        <a:lstStyle/>
        <a:p>
          <a:endParaRPr lang="en-US"/>
        </a:p>
      </dgm:t>
    </dgm:pt>
    <dgm:pt modelId="{09634BA0-AC40-48B2-8631-29652B7CE540}" type="sibTrans" cxnId="{9EDFE72F-014B-4E00-A532-13294FC92BF4}">
      <dgm:prSet/>
      <dgm:spPr/>
      <dgm:t>
        <a:bodyPr/>
        <a:lstStyle/>
        <a:p>
          <a:endParaRPr lang="en-US"/>
        </a:p>
      </dgm:t>
    </dgm:pt>
    <dgm:pt modelId="{DED848E2-AA66-4C76-AF79-41A9C05D891A}" type="pres">
      <dgm:prSet presAssocID="{427142B7-186A-449A-BE85-EC7F2EB261D0}" presName="linearFlow" presStyleCnt="0">
        <dgm:presLayoutVars>
          <dgm:resizeHandles val="exact"/>
        </dgm:presLayoutVars>
      </dgm:prSet>
      <dgm:spPr/>
    </dgm:pt>
    <dgm:pt modelId="{32C22163-F1BD-4307-B60F-1DFE396BCF7B}" type="pres">
      <dgm:prSet presAssocID="{7441D96B-EBBD-4FB7-951E-D4036BE5E45C}" presName="node" presStyleLbl="node1" presStyleIdx="0" presStyleCnt="3" custScaleX="275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FB3FC-EDE7-4AB5-B361-8D57E31BF42E}" type="pres">
      <dgm:prSet presAssocID="{C92EE92B-0C87-4D1B-A5E4-E528CF651B8B}" presName="sibTrans" presStyleLbl="sibTrans2D1" presStyleIdx="0" presStyleCnt="2"/>
      <dgm:spPr/>
    </dgm:pt>
    <dgm:pt modelId="{20644B44-81E2-47F2-B866-F486BD2048CE}" type="pres">
      <dgm:prSet presAssocID="{C92EE92B-0C87-4D1B-A5E4-E528CF651B8B}" presName="connectorText" presStyleLbl="sibTrans2D1" presStyleIdx="0" presStyleCnt="2"/>
      <dgm:spPr/>
    </dgm:pt>
    <dgm:pt modelId="{6D4B4BA6-F5E8-425D-B8DB-A8B5A0C0203B}" type="pres">
      <dgm:prSet presAssocID="{7A655844-1571-4623-BC2A-11A1A9122F9F}" presName="node" presStyleLbl="node1" presStyleIdx="1" presStyleCnt="3" custScaleX="275610">
        <dgm:presLayoutVars>
          <dgm:bulletEnabled val="1"/>
        </dgm:presLayoutVars>
      </dgm:prSet>
      <dgm:spPr/>
    </dgm:pt>
    <dgm:pt modelId="{80F1A01A-E6A5-47A8-98E6-EC679BE59195}" type="pres">
      <dgm:prSet presAssocID="{14EF060F-EB90-4BDE-B90B-E59686695406}" presName="sibTrans" presStyleLbl="sibTrans2D1" presStyleIdx="1" presStyleCnt="2"/>
      <dgm:spPr/>
    </dgm:pt>
    <dgm:pt modelId="{3814FDE1-5F80-45DD-88DF-8D5CCCBCF65E}" type="pres">
      <dgm:prSet presAssocID="{14EF060F-EB90-4BDE-B90B-E59686695406}" presName="connectorText" presStyleLbl="sibTrans2D1" presStyleIdx="1" presStyleCnt="2"/>
      <dgm:spPr/>
    </dgm:pt>
    <dgm:pt modelId="{8D65B84D-62C5-4178-95A6-B6471D7758EC}" type="pres">
      <dgm:prSet presAssocID="{C8C744FB-91DC-4BB4-B3B7-990E7774F1A2}" presName="node" presStyleLbl="node1" presStyleIdx="2" presStyleCnt="3" custScaleX="275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DFE72F-014B-4E00-A532-13294FC92BF4}" srcId="{427142B7-186A-449A-BE85-EC7F2EB261D0}" destId="{C8C744FB-91DC-4BB4-B3B7-990E7774F1A2}" srcOrd="2" destOrd="0" parTransId="{139ACDAE-D451-4768-83D0-BAD2537B51D2}" sibTransId="{09634BA0-AC40-48B2-8631-29652B7CE540}"/>
    <dgm:cxn modelId="{14132BD2-2ADF-44E7-A032-B6C589598849}" type="presOf" srcId="{7441D96B-EBBD-4FB7-951E-D4036BE5E45C}" destId="{32C22163-F1BD-4307-B60F-1DFE396BCF7B}" srcOrd="0" destOrd="0" presId="urn:microsoft.com/office/officeart/2005/8/layout/process2"/>
    <dgm:cxn modelId="{3012F933-F257-40CB-95D3-34EBF6D0B9FA}" type="presOf" srcId="{C8C744FB-91DC-4BB4-B3B7-990E7774F1A2}" destId="{8D65B84D-62C5-4178-95A6-B6471D7758EC}" srcOrd="0" destOrd="0" presId="urn:microsoft.com/office/officeart/2005/8/layout/process2"/>
    <dgm:cxn modelId="{F834BA51-2912-400C-B79C-C059C7EB89B0}" srcId="{427142B7-186A-449A-BE85-EC7F2EB261D0}" destId="{7441D96B-EBBD-4FB7-951E-D4036BE5E45C}" srcOrd="0" destOrd="0" parTransId="{7B1BC133-A387-4E0C-A79C-3B4BAF677A32}" sibTransId="{C92EE92B-0C87-4D1B-A5E4-E528CF651B8B}"/>
    <dgm:cxn modelId="{250003A5-7010-488C-A940-2FBD60CA43D3}" type="presOf" srcId="{14EF060F-EB90-4BDE-B90B-E59686695406}" destId="{3814FDE1-5F80-45DD-88DF-8D5CCCBCF65E}" srcOrd="1" destOrd="0" presId="urn:microsoft.com/office/officeart/2005/8/layout/process2"/>
    <dgm:cxn modelId="{832A6BFA-C630-4231-989D-240EAB9F148F}" type="presOf" srcId="{7A655844-1571-4623-BC2A-11A1A9122F9F}" destId="{6D4B4BA6-F5E8-425D-B8DB-A8B5A0C0203B}" srcOrd="0" destOrd="0" presId="urn:microsoft.com/office/officeart/2005/8/layout/process2"/>
    <dgm:cxn modelId="{A218DB5A-EA10-4993-B446-FD543485A09F}" srcId="{427142B7-186A-449A-BE85-EC7F2EB261D0}" destId="{7A655844-1571-4623-BC2A-11A1A9122F9F}" srcOrd="1" destOrd="0" parTransId="{F1E13A5D-F216-49C9-A191-D76BA2D3F041}" sibTransId="{14EF060F-EB90-4BDE-B90B-E59686695406}"/>
    <dgm:cxn modelId="{C310E8F6-40ED-4463-9608-C6D6FFD082CA}" type="presOf" srcId="{C92EE92B-0C87-4D1B-A5E4-E528CF651B8B}" destId="{D53FB3FC-EDE7-4AB5-B361-8D57E31BF42E}" srcOrd="0" destOrd="0" presId="urn:microsoft.com/office/officeart/2005/8/layout/process2"/>
    <dgm:cxn modelId="{2E82E66A-6D19-416C-A633-BD77A5014257}" type="presOf" srcId="{427142B7-186A-449A-BE85-EC7F2EB261D0}" destId="{DED848E2-AA66-4C76-AF79-41A9C05D891A}" srcOrd="0" destOrd="0" presId="urn:microsoft.com/office/officeart/2005/8/layout/process2"/>
    <dgm:cxn modelId="{3CBE6182-C99F-4C13-9131-CA1A65B6B92B}" type="presOf" srcId="{C92EE92B-0C87-4D1B-A5E4-E528CF651B8B}" destId="{20644B44-81E2-47F2-B866-F486BD2048CE}" srcOrd="1" destOrd="0" presId="urn:microsoft.com/office/officeart/2005/8/layout/process2"/>
    <dgm:cxn modelId="{C7ECBFD1-726B-46C8-9B5D-42F2A961CE47}" type="presOf" srcId="{14EF060F-EB90-4BDE-B90B-E59686695406}" destId="{80F1A01A-E6A5-47A8-98E6-EC679BE59195}" srcOrd="0" destOrd="0" presId="urn:microsoft.com/office/officeart/2005/8/layout/process2"/>
    <dgm:cxn modelId="{A985DDE4-427C-4338-B5B9-9A6A3ED1C9FE}" type="presParOf" srcId="{DED848E2-AA66-4C76-AF79-41A9C05D891A}" destId="{32C22163-F1BD-4307-B60F-1DFE396BCF7B}" srcOrd="0" destOrd="0" presId="urn:microsoft.com/office/officeart/2005/8/layout/process2"/>
    <dgm:cxn modelId="{59F73A61-C2E8-486F-9D4B-62C6C396FACC}" type="presParOf" srcId="{DED848E2-AA66-4C76-AF79-41A9C05D891A}" destId="{D53FB3FC-EDE7-4AB5-B361-8D57E31BF42E}" srcOrd="1" destOrd="0" presId="urn:microsoft.com/office/officeart/2005/8/layout/process2"/>
    <dgm:cxn modelId="{45DEEBB2-5417-42EE-BB01-9BD803EB0C75}" type="presParOf" srcId="{D53FB3FC-EDE7-4AB5-B361-8D57E31BF42E}" destId="{20644B44-81E2-47F2-B866-F486BD2048CE}" srcOrd="0" destOrd="0" presId="urn:microsoft.com/office/officeart/2005/8/layout/process2"/>
    <dgm:cxn modelId="{0A367E67-B771-45BB-A94A-E81F69F1F4AA}" type="presParOf" srcId="{DED848E2-AA66-4C76-AF79-41A9C05D891A}" destId="{6D4B4BA6-F5E8-425D-B8DB-A8B5A0C0203B}" srcOrd="2" destOrd="0" presId="urn:microsoft.com/office/officeart/2005/8/layout/process2"/>
    <dgm:cxn modelId="{7859AE85-20C2-4028-8AE9-BC63828D19CD}" type="presParOf" srcId="{DED848E2-AA66-4C76-AF79-41A9C05D891A}" destId="{80F1A01A-E6A5-47A8-98E6-EC679BE59195}" srcOrd="3" destOrd="0" presId="urn:microsoft.com/office/officeart/2005/8/layout/process2"/>
    <dgm:cxn modelId="{0168FE02-1F3C-4CF1-AF6C-4FEDFF9EAA7F}" type="presParOf" srcId="{80F1A01A-E6A5-47A8-98E6-EC679BE59195}" destId="{3814FDE1-5F80-45DD-88DF-8D5CCCBCF65E}" srcOrd="0" destOrd="0" presId="urn:microsoft.com/office/officeart/2005/8/layout/process2"/>
    <dgm:cxn modelId="{A9765739-6331-42E8-B67C-B17B14251ABC}" type="presParOf" srcId="{DED848E2-AA66-4C76-AF79-41A9C05D891A}" destId="{8D65B84D-62C5-4178-95A6-B6471D7758E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68587-30DA-4436-B165-44E371A63F17}">
      <dsp:nvSpPr>
        <dsp:cNvPr id="0" name=""/>
        <dsp:cNvSpPr/>
      </dsp:nvSpPr>
      <dsp:spPr>
        <a:xfrm rot="5400000">
          <a:off x="-238868" y="239242"/>
          <a:ext cx="1592456" cy="1114719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8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1790</a:t>
          </a:r>
          <a:endParaRPr lang="en-US" sz="3100" kern="1200" dirty="0"/>
        </a:p>
      </dsp:txBody>
      <dsp:txXfrm rot="-5400000">
        <a:off x="1" y="557734"/>
        <a:ext cx="1114719" cy="477737"/>
      </dsp:txXfrm>
    </dsp:sp>
    <dsp:sp modelId="{040A14E1-F1EE-4CFD-9FE7-C86501C5C5F5}">
      <dsp:nvSpPr>
        <dsp:cNvPr id="0" name=""/>
        <dsp:cNvSpPr/>
      </dsp:nvSpPr>
      <dsp:spPr>
        <a:xfrm rot="5400000">
          <a:off x="4154611" y="-3039517"/>
          <a:ext cx="1035096" cy="7114880"/>
        </a:xfrm>
        <a:prstGeom prst="round2Same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Roads provided the basis of transportation within states</a:t>
          </a:r>
          <a:endParaRPr lang="en-US" sz="3200" kern="1200" dirty="0"/>
        </a:p>
      </dsp:txBody>
      <dsp:txXfrm rot="-5400000">
        <a:off x="1114720" y="50903"/>
        <a:ext cx="7064351" cy="934038"/>
      </dsp:txXfrm>
    </dsp:sp>
    <dsp:sp modelId="{32B22750-6DAB-46BC-83BD-5FD880031596}">
      <dsp:nvSpPr>
        <dsp:cNvPr id="0" name=""/>
        <dsp:cNvSpPr/>
      </dsp:nvSpPr>
      <dsp:spPr>
        <a:xfrm rot="5400000">
          <a:off x="-238868" y="1637358"/>
          <a:ext cx="1592456" cy="1114719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-295230"/>
                <a:satOff val="-1764"/>
                <a:lumOff val="15253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80000"/>
                <a:hueOff val="-295230"/>
                <a:satOff val="-1764"/>
                <a:lumOff val="15253"/>
                <a:alphaOff val="0"/>
                <a:tint val="86000"/>
                <a:satMod val="115000"/>
              </a:schemeClr>
            </a:gs>
            <a:gs pos="100000">
              <a:schemeClr val="accent3">
                <a:shade val="80000"/>
                <a:hueOff val="-295230"/>
                <a:satOff val="-1764"/>
                <a:lumOff val="1525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80000"/>
              <a:hueOff val="-295230"/>
              <a:satOff val="-1764"/>
              <a:lumOff val="1525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80000"/>
              <a:hueOff val="-295230"/>
              <a:satOff val="-1764"/>
              <a:lumOff val="1525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1830</a:t>
          </a:r>
          <a:endParaRPr lang="en-US" sz="3100" kern="1200" dirty="0"/>
        </a:p>
      </dsp:txBody>
      <dsp:txXfrm rot="-5400000">
        <a:off x="1" y="1955850"/>
        <a:ext cx="1114719" cy="477737"/>
      </dsp:txXfrm>
    </dsp:sp>
    <dsp:sp modelId="{12914264-836B-4EFF-9F3A-2F457BD1431D}">
      <dsp:nvSpPr>
        <dsp:cNvPr id="0" name=""/>
        <dsp:cNvSpPr/>
      </dsp:nvSpPr>
      <dsp:spPr>
        <a:xfrm rot="5400000">
          <a:off x="4154611" y="-1641401"/>
          <a:ext cx="1035096" cy="7114880"/>
        </a:xfrm>
        <a:prstGeom prst="round2Same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Rivers (Mississippi, Ohio) and canals (Erie Canal) – steamboats, barges</a:t>
          </a:r>
          <a:endParaRPr lang="en-US" sz="3200" kern="1200" dirty="0"/>
        </a:p>
      </dsp:txBody>
      <dsp:txXfrm rot="-5400000">
        <a:off x="1114720" y="1449019"/>
        <a:ext cx="7064351" cy="934038"/>
      </dsp:txXfrm>
    </dsp:sp>
    <dsp:sp modelId="{C6868B79-DB6C-4FE6-B0D9-5FF788505A3D}">
      <dsp:nvSpPr>
        <dsp:cNvPr id="0" name=""/>
        <dsp:cNvSpPr/>
      </dsp:nvSpPr>
      <dsp:spPr>
        <a:xfrm rot="5400000">
          <a:off x="-238868" y="3035474"/>
          <a:ext cx="1592456" cy="1114719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-590460"/>
                <a:satOff val="-3527"/>
                <a:lumOff val="30506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80000"/>
                <a:hueOff val="-590460"/>
                <a:satOff val="-3527"/>
                <a:lumOff val="30506"/>
                <a:alphaOff val="0"/>
                <a:tint val="86000"/>
                <a:satMod val="115000"/>
              </a:schemeClr>
            </a:gs>
            <a:gs pos="100000">
              <a:schemeClr val="accent3">
                <a:shade val="80000"/>
                <a:hueOff val="-590460"/>
                <a:satOff val="-3527"/>
                <a:lumOff val="3050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80000"/>
              <a:hueOff val="-590460"/>
              <a:satOff val="-3527"/>
              <a:lumOff val="3050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80000"/>
              <a:hueOff val="-590460"/>
              <a:satOff val="-3527"/>
              <a:lumOff val="3050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1840s</a:t>
          </a:r>
          <a:endParaRPr lang="en-US" sz="3100" kern="1200" dirty="0"/>
        </a:p>
      </dsp:txBody>
      <dsp:txXfrm rot="-5400000">
        <a:off x="1" y="3353966"/>
        <a:ext cx="1114719" cy="477737"/>
      </dsp:txXfrm>
    </dsp:sp>
    <dsp:sp modelId="{9858F273-8AA5-4676-911E-35EE9E9FF2C6}">
      <dsp:nvSpPr>
        <dsp:cNvPr id="0" name=""/>
        <dsp:cNvSpPr/>
      </dsp:nvSpPr>
      <dsp:spPr>
        <a:xfrm rot="5400000">
          <a:off x="4154611" y="-243285"/>
          <a:ext cx="1035096" cy="7114880"/>
        </a:xfrm>
        <a:prstGeom prst="round2Same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Railroads triumphed over canals (Baltimore-Ohio line was first) </a:t>
          </a:r>
          <a:endParaRPr lang="en-US" sz="3200" kern="1200" dirty="0"/>
        </a:p>
      </dsp:txBody>
      <dsp:txXfrm rot="-5400000">
        <a:off x="1114720" y="2847135"/>
        <a:ext cx="7064351" cy="934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C7A91-6D15-417F-8368-260C28D16F92}">
      <dsp:nvSpPr>
        <dsp:cNvPr id="0" name=""/>
        <dsp:cNvSpPr/>
      </dsp:nvSpPr>
      <dsp:spPr>
        <a:xfrm>
          <a:off x="4799552" y="2984817"/>
          <a:ext cx="2168381" cy="1404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652486"/>
              <a:satOff val="-7357"/>
              <a:lumOff val="4607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Cotton</a:t>
          </a:r>
          <a:endParaRPr lang="en-US" sz="2300" kern="1200" dirty="0"/>
        </a:p>
      </dsp:txBody>
      <dsp:txXfrm>
        <a:off x="5480921" y="3366827"/>
        <a:ext cx="1456157" cy="991754"/>
      </dsp:txXfrm>
    </dsp:sp>
    <dsp:sp modelId="{431C32A1-2BE5-424C-ABB2-70A9EF6104EA}">
      <dsp:nvSpPr>
        <dsp:cNvPr id="0" name=""/>
        <dsp:cNvSpPr/>
      </dsp:nvSpPr>
      <dsp:spPr>
        <a:xfrm>
          <a:off x="1261665" y="2984817"/>
          <a:ext cx="2168381" cy="1404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326243"/>
              <a:satOff val="-3678"/>
              <a:lumOff val="2303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Cotton, tobacco</a:t>
          </a:r>
          <a:endParaRPr lang="en-US" sz="2300" kern="1200" dirty="0"/>
        </a:p>
      </dsp:txBody>
      <dsp:txXfrm>
        <a:off x="1292520" y="3366827"/>
        <a:ext cx="1456157" cy="991754"/>
      </dsp:txXfrm>
    </dsp:sp>
    <dsp:sp modelId="{5F4420EA-C862-4099-B21C-9E4118A585CD}">
      <dsp:nvSpPr>
        <dsp:cNvPr id="0" name=""/>
        <dsp:cNvSpPr/>
      </dsp:nvSpPr>
      <dsp:spPr>
        <a:xfrm>
          <a:off x="4799552" y="0"/>
          <a:ext cx="2168381" cy="1404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326243"/>
              <a:satOff val="-3678"/>
              <a:lumOff val="2303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Man. goods</a:t>
          </a:r>
          <a:endParaRPr lang="en-US" sz="2400" kern="1200" dirty="0"/>
        </a:p>
      </dsp:txBody>
      <dsp:txXfrm>
        <a:off x="5480921" y="30855"/>
        <a:ext cx="1456157" cy="991754"/>
      </dsp:txXfrm>
    </dsp:sp>
    <dsp:sp modelId="{ED02A2E2-8F87-4C4D-8047-12D5CAEBEDEE}">
      <dsp:nvSpPr>
        <dsp:cNvPr id="0" name=""/>
        <dsp:cNvSpPr/>
      </dsp:nvSpPr>
      <dsp:spPr>
        <a:xfrm>
          <a:off x="1261665" y="0"/>
          <a:ext cx="2168381" cy="1404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Corn, Wheat</a:t>
          </a:r>
          <a:endParaRPr lang="en-US" sz="2300" kern="1200" dirty="0"/>
        </a:p>
      </dsp:txBody>
      <dsp:txXfrm>
        <a:off x="1292520" y="30855"/>
        <a:ext cx="1456157" cy="991754"/>
      </dsp:txXfrm>
    </dsp:sp>
    <dsp:sp modelId="{FA9B183E-F4A4-451C-800D-D34C39129006}">
      <dsp:nvSpPr>
        <dsp:cNvPr id="0" name=""/>
        <dsp:cNvSpPr/>
      </dsp:nvSpPr>
      <dsp:spPr>
        <a:xfrm>
          <a:off x="2170279" y="250197"/>
          <a:ext cx="1900626" cy="1900626"/>
        </a:xfrm>
        <a:prstGeom prst="pieWedg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Northwest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(Cincinnati, St. Louis)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726959" y="806877"/>
        <a:ext cx="1343946" cy="1343946"/>
      </dsp:txXfrm>
    </dsp:sp>
    <dsp:sp modelId="{88DB8CBF-A5AB-43C2-BF5A-4D2DF654EDEC}">
      <dsp:nvSpPr>
        <dsp:cNvPr id="0" name=""/>
        <dsp:cNvSpPr/>
      </dsp:nvSpPr>
      <dsp:spPr>
        <a:xfrm rot="5400000">
          <a:off x="4158694" y="250197"/>
          <a:ext cx="1900626" cy="1900626"/>
        </a:xfrm>
        <a:prstGeom prst="pieWedge">
          <a:avLst/>
        </a:prstGeom>
        <a:gradFill rotWithShape="0">
          <a:gsLst>
            <a:gs pos="0">
              <a:schemeClr val="accent3">
                <a:shade val="50000"/>
                <a:hueOff val="-326243"/>
                <a:satOff val="-3678"/>
                <a:lumOff val="23035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50000"/>
                <a:hueOff val="-326243"/>
                <a:satOff val="-3678"/>
                <a:lumOff val="23035"/>
                <a:alphaOff val="0"/>
                <a:tint val="86000"/>
                <a:satMod val="115000"/>
              </a:schemeClr>
            </a:gs>
            <a:gs pos="100000">
              <a:schemeClr val="accent3">
                <a:shade val="50000"/>
                <a:hueOff val="-326243"/>
                <a:satOff val="-3678"/>
                <a:lumOff val="2303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-326243"/>
              <a:satOff val="-3678"/>
              <a:lumOff val="23035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Northeast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(NYC, Boston)</a:t>
          </a:r>
          <a:endParaRPr lang="en-US" sz="1600" kern="1200" dirty="0">
            <a:solidFill>
              <a:schemeClr val="tx1"/>
            </a:solidFill>
          </a:endParaRPr>
        </a:p>
      </dsp:txBody>
      <dsp:txXfrm rot="-5400000">
        <a:off x="4158694" y="806877"/>
        <a:ext cx="1343946" cy="1343946"/>
      </dsp:txXfrm>
    </dsp:sp>
    <dsp:sp modelId="{19DDD607-27A9-4F31-B6E0-0E71A882FAE3}">
      <dsp:nvSpPr>
        <dsp:cNvPr id="0" name=""/>
        <dsp:cNvSpPr/>
      </dsp:nvSpPr>
      <dsp:spPr>
        <a:xfrm rot="10800000">
          <a:off x="4158694" y="2238612"/>
          <a:ext cx="1900626" cy="1900626"/>
        </a:xfrm>
        <a:prstGeom prst="pieWedge">
          <a:avLst/>
        </a:prstGeom>
        <a:gradFill rotWithShape="0">
          <a:gsLst>
            <a:gs pos="0">
              <a:schemeClr val="accent3">
                <a:shade val="50000"/>
                <a:hueOff val="-652486"/>
                <a:satOff val="-7357"/>
                <a:lumOff val="460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50000"/>
                <a:hueOff val="-652486"/>
                <a:satOff val="-7357"/>
                <a:lumOff val="46071"/>
                <a:alphaOff val="0"/>
                <a:tint val="86000"/>
                <a:satMod val="115000"/>
              </a:schemeClr>
            </a:gs>
            <a:gs pos="100000">
              <a:schemeClr val="accent3">
                <a:shade val="50000"/>
                <a:hueOff val="-652486"/>
                <a:satOff val="-7357"/>
                <a:lumOff val="460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-652486"/>
              <a:satOff val="-7357"/>
              <a:lumOff val="4607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Southeast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(Charleston)</a:t>
          </a:r>
          <a:endParaRPr lang="en-US" sz="1600" b="0" kern="1200" dirty="0">
            <a:solidFill>
              <a:schemeClr val="tx1"/>
            </a:solidFill>
          </a:endParaRPr>
        </a:p>
      </dsp:txBody>
      <dsp:txXfrm rot="10800000">
        <a:off x="4158694" y="2238612"/>
        <a:ext cx="1343946" cy="1343946"/>
      </dsp:txXfrm>
    </dsp:sp>
    <dsp:sp modelId="{81E4DCD8-1A78-4159-8031-9866AEBEE073}">
      <dsp:nvSpPr>
        <dsp:cNvPr id="0" name=""/>
        <dsp:cNvSpPr/>
      </dsp:nvSpPr>
      <dsp:spPr>
        <a:xfrm rot="16200000">
          <a:off x="2170279" y="2238612"/>
          <a:ext cx="1900626" cy="1900626"/>
        </a:xfrm>
        <a:prstGeom prst="pieWedge">
          <a:avLst/>
        </a:prstGeom>
        <a:gradFill rotWithShape="0">
          <a:gsLst>
            <a:gs pos="0">
              <a:schemeClr val="accent3">
                <a:shade val="50000"/>
                <a:hueOff val="-326243"/>
                <a:satOff val="-3678"/>
                <a:lumOff val="23035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50000"/>
                <a:hueOff val="-326243"/>
                <a:satOff val="-3678"/>
                <a:lumOff val="23035"/>
                <a:alphaOff val="0"/>
                <a:tint val="86000"/>
                <a:satMod val="115000"/>
              </a:schemeClr>
            </a:gs>
            <a:gs pos="100000">
              <a:schemeClr val="accent3">
                <a:shade val="50000"/>
                <a:hueOff val="-326243"/>
                <a:satOff val="-3678"/>
                <a:lumOff val="2303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-326243"/>
              <a:satOff val="-3678"/>
              <a:lumOff val="23035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Southwes</a:t>
          </a:r>
          <a:r>
            <a:rPr lang="en-US" sz="1600" kern="1200" dirty="0" smtClean="0">
              <a:solidFill>
                <a:schemeClr val="tx1"/>
              </a:solidFill>
            </a:rPr>
            <a:t>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(New Orleans)</a:t>
          </a:r>
          <a:endParaRPr lang="en-US" sz="1600" kern="1200" dirty="0">
            <a:solidFill>
              <a:schemeClr val="tx1"/>
            </a:solidFill>
          </a:endParaRPr>
        </a:p>
      </dsp:txBody>
      <dsp:txXfrm rot="5400000">
        <a:off x="2726959" y="2238612"/>
        <a:ext cx="1343946" cy="1343946"/>
      </dsp:txXfrm>
    </dsp:sp>
    <dsp:sp modelId="{C32A88A8-1C55-410B-9494-09F7842D0B5A}">
      <dsp:nvSpPr>
        <dsp:cNvPr id="0" name=""/>
        <dsp:cNvSpPr/>
      </dsp:nvSpPr>
      <dsp:spPr>
        <a:xfrm>
          <a:off x="3786689" y="1799669"/>
          <a:ext cx="656220" cy="570626"/>
        </a:xfrm>
        <a:prstGeom prst="circular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55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8ED58C-3272-4CAB-BDE0-70040AD67EA9}">
      <dsp:nvSpPr>
        <dsp:cNvPr id="0" name=""/>
        <dsp:cNvSpPr/>
      </dsp:nvSpPr>
      <dsp:spPr>
        <a:xfrm rot="10800000">
          <a:off x="3786689" y="2019141"/>
          <a:ext cx="656220" cy="570626"/>
        </a:xfrm>
        <a:prstGeom prst="circular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55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DF31C-33EF-4C2D-9CF5-671DDA57F8AF}">
      <dsp:nvSpPr>
        <dsp:cNvPr id="0" name=""/>
        <dsp:cNvSpPr/>
      </dsp:nvSpPr>
      <dsp:spPr>
        <a:xfrm>
          <a:off x="1004" y="0"/>
          <a:ext cx="2611933" cy="4389437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Telegraph</a:t>
          </a:r>
          <a:endParaRPr lang="en-US" sz="3200" kern="1200" dirty="0"/>
        </a:p>
      </dsp:txBody>
      <dsp:txXfrm>
        <a:off x="1004" y="0"/>
        <a:ext cx="2611933" cy="1316831"/>
      </dsp:txXfrm>
    </dsp:sp>
    <dsp:sp modelId="{BA15FE6E-BFB1-480B-85EA-5643CE1E1131}">
      <dsp:nvSpPr>
        <dsp:cNvPr id="0" name=""/>
        <dsp:cNvSpPr/>
      </dsp:nvSpPr>
      <dsp:spPr>
        <a:xfrm>
          <a:off x="262197" y="1318117"/>
          <a:ext cx="2089546" cy="132347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Samuel F. B. Morse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(Western Union)</a:t>
          </a:r>
          <a:endParaRPr lang="en-US" sz="2000" kern="1200" dirty="0"/>
        </a:p>
      </dsp:txBody>
      <dsp:txXfrm>
        <a:off x="300960" y="1356880"/>
        <a:ext cx="2012020" cy="1245949"/>
      </dsp:txXfrm>
    </dsp:sp>
    <dsp:sp modelId="{5CC956F6-6FAE-4ABC-9899-5143FDD87ADF}">
      <dsp:nvSpPr>
        <dsp:cNvPr id="0" name=""/>
        <dsp:cNvSpPr/>
      </dsp:nvSpPr>
      <dsp:spPr>
        <a:xfrm>
          <a:off x="262197" y="2845203"/>
          <a:ext cx="2089546" cy="132347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217495"/>
            <a:satOff val="-2452"/>
            <a:lumOff val="15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Seemed an ideal solution to long distance communication</a:t>
          </a:r>
          <a:endParaRPr lang="en-US" sz="2000" kern="1200" dirty="0"/>
        </a:p>
      </dsp:txBody>
      <dsp:txXfrm>
        <a:off x="300960" y="2883966"/>
        <a:ext cx="2012020" cy="1245949"/>
      </dsp:txXfrm>
    </dsp:sp>
    <dsp:sp modelId="{61BE62B8-7D17-4C15-B7E4-D07E8AAD98A5}">
      <dsp:nvSpPr>
        <dsp:cNvPr id="0" name=""/>
        <dsp:cNvSpPr/>
      </dsp:nvSpPr>
      <dsp:spPr>
        <a:xfrm>
          <a:off x="2808833" y="0"/>
          <a:ext cx="2611933" cy="4389437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Rotary Printer</a:t>
          </a:r>
          <a:endParaRPr lang="en-US" sz="3200" kern="1200" dirty="0"/>
        </a:p>
      </dsp:txBody>
      <dsp:txXfrm>
        <a:off x="2808833" y="0"/>
        <a:ext cx="2611933" cy="1316831"/>
      </dsp:txXfrm>
    </dsp:sp>
    <dsp:sp modelId="{AAA3C4F8-8329-4282-AB89-2E11570C41EA}">
      <dsp:nvSpPr>
        <dsp:cNvPr id="0" name=""/>
        <dsp:cNvSpPr/>
      </dsp:nvSpPr>
      <dsp:spPr>
        <a:xfrm>
          <a:off x="3070026" y="1318117"/>
          <a:ext cx="2089546" cy="13234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Developed in 1846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108789" y="1356880"/>
        <a:ext cx="2012020" cy="1245949"/>
      </dsp:txXfrm>
    </dsp:sp>
    <dsp:sp modelId="{36C2D936-C4C2-4726-86E4-7F433EB7CA67}">
      <dsp:nvSpPr>
        <dsp:cNvPr id="0" name=""/>
        <dsp:cNvSpPr/>
      </dsp:nvSpPr>
      <dsp:spPr>
        <a:xfrm>
          <a:off x="3070026" y="2845203"/>
          <a:ext cx="2089546" cy="13234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Allowed newspapers to be printed quickly and cheaply</a:t>
          </a:r>
          <a:endParaRPr lang="en-US" sz="2000" kern="1200" dirty="0"/>
        </a:p>
      </dsp:txBody>
      <dsp:txXfrm>
        <a:off x="3108789" y="2883966"/>
        <a:ext cx="2012020" cy="1245949"/>
      </dsp:txXfrm>
    </dsp:sp>
    <dsp:sp modelId="{BFA74BBB-5572-442C-87BF-784D4B6397A6}">
      <dsp:nvSpPr>
        <dsp:cNvPr id="0" name=""/>
        <dsp:cNvSpPr/>
      </dsp:nvSpPr>
      <dsp:spPr>
        <a:xfrm>
          <a:off x="5616661" y="0"/>
          <a:ext cx="2611933" cy="4389437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Associated Press</a:t>
          </a:r>
          <a:endParaRPr lang="en-US" sz="3200" kern="1200" dirty="0"/>
        </a:p>
      </dsp:txBody>
      <dsp:txXfrm>
        <a:off x="5616661" y="0"/>
        <a:ext cx="2611933" cy="1316831"/>
      </dsp:txXfrm>
    </dsp:sp>
    <dsp:sp modelId="{57A30B44-22DC-4ECC-AA82-84D73F9701E2}">
      <dsp:nvSpPr>
        <dsp:cNvPr id="0" name=""/>
        <dsp:cNvSpPr/>
      </dsp:nvSpPr>
      <dsp:spPr>
        <a:xfrm>
          <a:off x="5877855" y="1318117"/>
          <a:ext cx="2089546" cy="132347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434991"/>
            <a:satOff val="-4905"/>
            <a:lumOff val="307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Multiple newspaper publishers formed AP</a:t>
          </a:r>
          <a:endParaRPr lang="en-US" sz="2000" kern="1200" dirty="0"/>
        </a:p>
      </dsp:txBody>
      <dsp:txXfrm>
        <a:off x="5916618" y="1356880"/>
        <a:ext cx="2012020" cy="1245949"/>
      </dsp:txXfrm>
    </dsp:sp>
    <dsp:sp modelId="{80415D48-9312-46E0-B260-22588DE52A67}">
      <dsp:nvSpPr>
        <dsp:cNvPr id="0" name=""/>
        <dsp:cNvSpPr/>
      </dsp:nvSpPr>
      <dsp:spPr>
        <a:xfrm>
          <a:off x="5877855" y="2845203"/>
          <a:ext cx="2089546" cy="132347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217495"/>
            <a:satOff val="-2452"/>
            <a:lumOff val="15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Promoted cooperative news gathering by wire</a:t>
          </a:r>
          <a:endParaRPr lang="en-US" sz="2000" kern="1200" dirty="0"/>
        </a:p>
      </dsp:txBody>
      <dsp:txXfrm>
        <a:off x="5916618" y="2883966"/>
        <a:ext cx="2012020" cy="12459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F6EFE-C623-482A-B7C8-903D7111B248}">
      <dsp:nvSpPr>
        <dsp:cNvPr id="0" name=""/>
        <dsp:cNvSpPr/>
      </dsp:nvSpPr>
      <dsp:spPr>
        <a:xfrm>
          <a:off x="-4962529" y="-760383"/>
          <a:ext cx="5910203" cy="59102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F6469-A27E-4377-871B-B55E6D67FAA7}">
      <dsp:nvSpPr>
        <dsp:cNvPr id="0" name=""/>
        <dsp:cNvSpPr/>
      </dsp:nvSpPr>
      <dsp:spPr>
        <a:xfrm>
          <a:off x="609501" y="438943"/>
          <a:ext cx="7559771" cy="877887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682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Interchangeable parts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(Eli Whitney, Simeon North) – factory production </a:t>
          </a:r>
          <a:endParaRPr lang="en-US" sz="2400" kern="1200" dirty="0"/>
        </a:p>
      </dsp:txBody>
      <dsp:txXfrm>
        <a:off x="609501" y="438943"/>
        <a:ext cx="7559771" cy="877887"/>
      </dsp:txXfrm>
    </dsp:sp>
    <dsp:sp modelId="{D06498DE-C3FD-49DE-A756-24DF3A3CD02D}">
      <dsp:nvSpPr>
        <dsp:cNvPr id="0" name=""/>
        <dsp:cNvSpPr/>
      </dsp:nvSpPr>
      <dsp:spPr>
        <a:xfrm>
          <a:off x="60821" y="329207"/>
          <a:ext cx="1097359" cy="1097359"/>
        </a:xfrm>
        <a:prstGeom prst="ellipse">
          <a:avLst/>
        </a:prstGeom>
        <a:noFill/>
        <a:ln w="25400" cap="flat" cmpd="sng" algn="ctr">
          <a:solidFill>
            <a:schemeClr val="dk1"/>
          </a:solidFill>
          <a:prstDash val="sysDot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B65B919-3B66-4E13-BFFC-679C2F76C735}">
      <dsp:nvSpPr>
        <dsp:cNvPr id="0" name=""/>
        <dsp:cNvSpPr/>
      </dsp:nvSpPr>
      <dsp:spPr>
        <a:xfrm>
          <a:off x="838177" y="1722441"/>
          <a:ext cx="7240659" cy="877887"/>
        </a:xfrm>
        <a:prstGeom prst="rect">
          <a:avLst/>
        </a:prstGeom>
        <a:solidFill>
          <a:schemeClr val="accent3">
            <a:shade val="50000"/>
            <a:hueOff val="-434991"/>
            <a:satOff val="-4905"/>
            <a:lumOff val="30714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-434991"/>
              <a:satOff val="-4905"/>
              <a:lumOff val="3071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682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Sewing machine (Elias Howe and Isaac Singer) – availability of ready-made clothing  </a:t>
          </a:r>
          <a:endParaRPr lang="en-US" sz="2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38177" y="1722441"/>
        <a:ext cx="7240659" cy="877887"/>
      </dsp:txXfrm>
    </dsp:sp>
    <dsp:sp modelId="{91E5295D-266C-410B-B03C-2665161DC94F}">
      <dsp:nvSpPr>
        <dsp:cNvPr id="0" name=""/>
        <dsp:cNvSpPr/>
      </dsp:nvSpPr>
      <dsp:spPr>
        <a:xfrm>
          <a:off x="379934" y="1646038"/>
          <a:ext cx="1097359" cy="1097359"/>
        </a:xfrm>
        <a:prstGeom prst="ellipse">
          <a:avLst/>
        </a:prstGeom>
        <a:noFill/>
        <a:ln w="25400" cap="flat" cmpd="sng" algn="ctr">
          <a:solidFill>
            <a:schemeClr val="dk1"/>
          </a:solidFill>
          <a:prstDash val="sysDot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ADCC0114-7A1C-44F7-B4C9-CDD8B2A74DC5}">
      <dsp:nvSpPr>
        <dsp:cNvPr id="0" name=""/>
        <dsp:cNvSpPr/>
      </dsp:nvSpPr>
      <dsp:spPr>
        <a:xfrm>
          <a:off x="609501" y="3072605"/>
          <a:ext cx="7559771" cy="877887"/>
        </a:xfrm>
        <a:prstGeom prst="rect">
          <a:avLst/>
        </a:prstGeom>
        <a:solidFill>
          <a:schemeClr val="accent3">
            <a:shade val="50000"/>
            <a:hueOff val="-434991"/>
            <a:satOff val="-4905"/>
            <a:lumOff val="30714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-434991"/>
              <a:satOff val="-4905"/>
              <a:lumOff val="3071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682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New sources of energy – coal (Pittsburgh), water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09501" y="3072605"/>
        <a:ext cx="7559771" cy="877887"/>
      </dsp:txXfrm>
    </dsp:sp>
    <dsp:sp modelId="{5FF58EF2-4875-42EB-97D4-FF12240234C6}">
      <dsp:nvSpPr>
        <dsp:cNvPr id="0" name=""/>
        <dsp:cNvSpPr/>
      </dsp:nvSpPr>
      <dsp:spPr>
        <a:xfrm>
          <a:off x="60821" y="2962869"/>
          <a:ext cx="1097359" cy="1097359"/>
        </a:xfrm>
        <a:prstGeom prst="ellipse">
          <a:avLst/>
        </a:prstGeom>
        <a:noFill/>
        <a:ln w="25400" cap="flat" cmpd="sng" algn="ctr">
          <a:solidFill>
            <a:schemeClr val="dk1"/>
          </a:solidFill>
          <a:prstDash val="sysDot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22163-F1BD-4307-B60F-1DFE396BCF7B}">
      <dsp:nvSpPr>
        <dsp:cNvPr id="0" name=""/>
        <dsp:cNvSpPr/>
      </dsp:nvSpPr>
      <dsp:spPr>
        <a:xfrm>
          <a:off x="0" y="1379"/>
          <a:ext cx="6248400" cy="705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Lowell System (1830s)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0674" y="22053"/>
        <a:ext cx="6207052" cy="664518"/>
      </dsp:txXfrm>
    </dsp:sp>
    <dsp:sp modelId="{D53FB3FC-EDE7-4AB5-B361-8D57E31BF42E}">
      <dsp:nvSpPr>
        <dsp:cNvPr id="0" name=""/>
        <dsp:cNvSpPr/>
      </dsp:nvSpPr>
      <dsp:spPr>
        <a:xfrm rot="5400000">
          <a:off x="2991850" y="724892"/>
          <a:ext cx="264699" cy="3176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9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3028908" y="751362"/>
        <a:ext cx="190583" cy="185289"/>
      </dsp:txXfrm>
    </dsp:sp>
    <dsp:sp modelId="{6D4B4BA6-F5E8-425D-B8DB-A8B5A0C0203B}">
      <dsp:nvSpPr>
        <dsp:cNvPr id="0" name=""/>
        <dsp:cNvSpPr/>
      </dsp:nvSpPr>
      <dsp:spPr>
        <a:xfrm>
          <a:off x="0" y="1060178"/>
          <a:ext cx="6248400" cy="705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-434991"/>
                <a:satOff val="-4905"/>
                <a:lumOff val="30714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50000"/>
                <a:hueOff val="-434991"/>
                <a:satOff val="-4905"/>
                <a:lumOff val="30714"/>
                <a:alphaOff val="0"/>
                <a:tint val="86000"/>
                <a:satMod val="115000"/>
              </a:schemeClr>
            </a:gs>
            <a:gs pos="100000">
              <a:schemeClr val="accent3">
                <a:shade val="50000"/>
                <a:hueOff val="-434991"/>
                <a:satOff val="-4905"/>
                <a:lumOff val="3071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-434991"/>
              <a:satOff val="-4905"/>
              <a:lumOff val="3071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Immigrant workforce (1840s)</a:t>
          </a:r>
          <a:endParaRPr lang="en-US" sz="2400" kern="1200" dirty="0"/>
        </a:p>
      </dsp:txBody>
      <dsp:txXfrm>
        <a:off x="20674" y="1080852"/>
        <a:ext cx="6207052" cy="664518"/>
      </dsp:txXfrm>
    </dsp:sp>
    <dsp:sp modelId="{80F1A01A-E6A5-47A8-98E6-EC679BE59195}">
      <dsp:nvSpPr>
        <dsp:cNvPr id="0" name=""/>
        <dsp:cNvSpPr/>
      </dsp:nvSpPr>
      <dsp:spPr>
        <a:xfrm rot="5400000">
          <a:off x="2991850" y="1783691"/>
          <a:ext cx="264699" cy="3176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667484"/>
                <a:satOff val="-5281"/>
                <a:lumOff val="36112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90000"/>
                <a:hueOff val="-667484"/>
                <a:satOff val="-5281"/>
                <a:lumOff val="36112"/>
                <a:alphaOff val="0"/>
                <a:tint val="86000"/>
                <a:satMod val="115000"/>
              </a:schemeClr>
            </a:gs>
            <a:gs pos="100000">
              <a:schemeClr val="accent3">
                <a:shade val="90000"/>
                <a:hueOff val="-667484"/>
                <a:satOff val="-5281"/>
                <a:lumOff val="3611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0"/>
              <a:hueOff val="-667484"/>
              <a:satOff val="-5281"/>
              <a:lumOff val="36112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3028908" y="1810161"/>
        <a:ext cx="190583" cy="185289"/>
      </dsp:txXfrm>
    </dsp:sp>
    <dsp:sp modelId="{8D65B84D-62C5-4178-95A6-B6471D7758EC}">
      <dsp:nvSpPr>
        <dsp:cNvPr id="0" name=""/>
        <dsp:cNvSpPr/>
      </dsp:nvSpPr>
      <dsp:spPr>
        <a:xfrm>
          <a:off x="0" y="2118978"/>
          <a:ext cx="6248400" cy="705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-434991"/>
                <a:satOff val="-4905"/>
                <a:lumOff val="30714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50000"/>
                <a:hueOff val="-434991"/>
                <a:satOff val="-4905"/>
                <a:lumOff val="30714"/>
                <a:alphaOff val="0"/>
                <a:tint val="86000"/>
                <a:satMod val="115000"/>
              </a:schemeClr>
            </a:gs>
            <a:gs pos="100000">
              <a:schemeClr val="accent3">
                <a:shade val="50000"/>
                <a:hueOff val="-434991"/>
                <a:satOff val="-4905"/>
                <a:lumOff val="3071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-434991"/>
              <a:satOff val="-4905"/>
              <a:lumOff val="3071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Rise of trade unions in major cities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</a:t>
          </a:r>
          <a:r>
            <a:rPr lang="en-US" sz="2000" i="1" kern="1200" dirty="0" smtClean="0"/>
            <a:t>Commonwealth</a:t>
          </a:r>
          <a:r>
            <a:rPr lang="en-US" sz="2000" kern="1200" dirty="0" smtClean="0"/>
            <a:t> v. </a:t>
          </a:r>
          <a:r>
            <a:rPr lang="en-US" sz="2000" i="1" kern="1200" dirty="0" smtClean="0"/>
            <a:t>Hunt</a:t>
          </a:r>
          <a:r>
            <a:rPr lang="en-US" sz="2000" kern="1200" dirty="0" smtClean="0"/>
            <a:t> 1842)</a:t>
          </a:r>
          <a:endParaRPr lang="en-US" sz="2000" kern="1200" dirty="0"/>
        </a:p>
      </dsp:txBody>
      <dsp:txXfrm>
        <a:off x="20674" y="2139652"/>
        <a:ext cx="6207052" cy="664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9D0F-F150-4F0F-8F9D-9A0395E3C37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6FC1-969C-4ED1-A666-EA7E9075B0C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9D0F-F150-4F0F-8F9D-9A0395E3C37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6FC1-969C-4ED1-A666-EA7E9075B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9D0F-F150-4F0F-8F9D-9A0395E3C37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6FC1-969C-4ED1-A666-EA7E9075B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9D0F-F150-4F0F-8F9D-9A0395E3C37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6FC1-969C-4ED1-A666-EA7E9075B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9D0F-F150-4F0F-8F9D-9A0395E3C37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6FC1-969C-4ED1-A666-EA7E9075B0C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9D0F-F150-4F0F-8F9D-9A0395E3C37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6FC1-969C-4ED1-A666-EA7E9075B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9D0F-F150-4F0F-8F9D-9A0395E3C37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6FC1-969C-4ED1-A666-EA7E9075B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9D0F-F150-4F0F-8F9D-9A0395E3C37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6FC1-969C-4ED1-A666-EA7E9075B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9D0F-F150-4F0F-8F9D-9A0395E3C37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6FC1-969C-4ED1-A666-EA7E9075B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9D0F-F150-4F0F-8F9D-9A0395E3C37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6FC1-969C-4ED1-A666-EA7E9075B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9D0F-F150-4F0F-8F9D-9A0395E3C37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7A6FC1-969C-4ED1-A666-EA7E9075B0C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B49D0F-F150-4F0F-8F9D-9A0395E3C37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7A6FC1-969C-4ED1-A666-EA7E9075B0C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93" y="2819400"/>
            <a:ext cx="5499429" cy="381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Transportation and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1820-1860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166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Business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4625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134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Distribution of Goods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60279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695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26" y="3810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Communication and Journalism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948344"/>
              </p:ext>
            </p:extLst>
          </p:nvPr>
        </p:nvGraphicFramePr>
        <p:xfrm>
          <a:off x="454926" y="10668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9711" y="5562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Journalism became an important unifying factor in American life. In the 1840-1850s it reflected the sectional conflict in US, mostly reflected Northern views (most papers in northeast)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1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Expansion of Business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18199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671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676400"/>
            <a:ext cx="8610600" cy="4876800"/>
          </a:xfrm>
          <a:prstGeom prst="rect">
            <a:avLst/>
          </a:prstGeom>
          <a:gradFill>
            <a:gsLst>
              <a:gs pos="11000">
                <a:schemeClr val="accent3">
                  <a:lumMod val="60000"/>
                  <a:lumOff val="40000"/>
                </a:schemeClr>
              </a:gs>
              <a:gs pos="43000">
                <a:schemeClr val="accent3">
                  <a:tint val="44000"/>
                  <a:satMod val="165000"/>
                </a:schemeClr>
              </a:gs>
              <a:gs pos="93000">
                <a:schemeClr val="accent3">
                  <a:tint val="15000"/>
                  <a:satMod val="165000"/>
                </a:schemeClr>
              </a:gs>
              <a:gs pos="100000">
                <a:schemeClr val="accent3">
                  <a:tint val="5000"/>
                  <a:satMod val="250000"/>
                </a:schemeClr>
              </a:gs>
            </a:gsLst>
          </a:gra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Labor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640"/>
            <a:ext cx="8458200" cy="48615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1820s</a:t>
            </a:r>
            <a:r>
              <a:rPr lang="en-US" dirty="0" smtClean="0"/>
              <a:t> – 90% of Americans lived or worked on farms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Movement west					  </a:t>
            </a:r>
            <a:r>
              <a:rPr lang="en-US" sz="2000" dirty="0" smtClean="0"/>
              <a:t>People didn’t</a:t>
            </a:r>
            <a:endParaRPr lang="en-US" dirty="0" smtClean="0"/>
          </a:p>
          <a:p>
            <a:r>
              <a:rPr lang="en-US" dirty="0" smtClean="0"/>
              <a:t>Development of new farm machinery 	  </a:t>
            </a:r>
            <a:r>
              <a:rPr lang="en-US" sz="2000" dirty="0" smtClean="0"/>
              <a:t>have to grow </a:t>
            </a:r>
          </a:p>
          <a:p>
            <a:r>
              <a:rPr lang="en-US" dirty="0" smtClean="0"/>
              <a:t>Crops were less labor intensive		  </a:t>
            </a:r>
            <a:r>
              <a:rPr lang="en-US" sz="2000" dirty="0" smtClean="0"/>
              <a:t>their own food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There were 2 systems of labor: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Whole families moved from farm to mill (NYC,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Philadelphia)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Young women moved to mill (Lowell, Mass.)</a:t>
            </a:r>
            <a:endParaRPr lang="en-US" dirty="0"/>
          </a:p>
        </p:txBody>
      </p:sp>
      <p:sp>
        <p:nvSpPr>
          <p:cNvPr id="4" name="Striped Right Arrow 3"/>
          <p:cNvSpPr/>
          <p:nvPr/>
        </p:nvSpPr>
        <p:spPr>
          <a:xfrm>
            <a:off x="6324600" y="3124200"/>
            <a:ext cx="609600" cy="53340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5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924" y="888242"/>
            <a:ext cx="8231875" cy="5715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Many New Englanders believed that women working was immoral. The mills: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provided a safe environment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had strict curfews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mandatory church attendance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fired girls for any perceived misconduct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9385072"/>
              </p:ext>
            </p:extLst>
          </p:nvPr>
        </p:nvGraphicFramePr>
        <p:xfrm>
          <a:off x="1524000" y="3580263"/>
          <a:ext cx="6248400" cy="282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1924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250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Flow</vt:lpstr>
      <vt:lpstr>Transportation and Communication</vt:lpstr>
      <vt:lpstr>Expansion of Business</vt:lpstr>
      <vt:lpstr>Distribution of Goods</vt:lpstr>
      <vt:lpstr>Communication and Journalism</vt:lpstr>
      <vt:lpstr>Expansion of Business</vt:lpstr>
      <vt:lpstr>Labor Systems</vt:lpstr>
      <vt:lpstr>PowerPoint Presentation</vt:lpstr>
    </vt:vector>
  </TitlesOfParts>
  <Company>ACPS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and Communication</dc:title>
  <dc:creator>KATHRYN L ZARA</dc:creator>
  <cp:lastModifiedBy>KATHRYN ZARA</cp:lastModifiedBy>
  <cp:revision>21</cp:revision>
  <dcterms:created xsi:type="dcterms:W3CDTF">2014-12-04T17:35:45Z</dcterms:created>
  <dcterms:modified xsi:type="dcterms:W3CDTF">2014-12-05T02:58:01Z</dcterms:modified>
</cp:coreProperties>
</file>