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1" r:id="rId6"/>
    <p:sldId id="262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9" autoAdjust="0"/>
    <p:restoredTop sz="94660"/>
  </p:normalViewPr>
  <p:slideViewPr>
    <p:cSldViewPr snapToGrid="0">
      <p:cViewPr varScale="1">
        <p:scale>
          <a:sx n="75" d="100"/>
          <a:sy n="75" d="100"/>
        </p:scale>
        <p:origin x="5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Thomas Jefferson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1801-1809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637" t="5680" r="581" b="8900"/>
          <a:stretch/>
        </p:blipFill>
        <p:spPr>
          <a:xfrm>
            <a:off x="2936384" y="2717443"/>
            <a:ext cx="8306872" cy="30522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5026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011684"/>
            <a:ext cx="11404482" cy="4501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Significant domestic policy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 </a:t>
            </a:r>
            <a:r>
              <a:rPr lang="en-US" b="1" u="sng" dirty="0" smtClean="0"/>
              <a:t>Louisiana Purchase (1803)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Bought Louisiana Territory from Napoleon (France) for $15 million. France was fighting a war with Britain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   and dealing with the Haitian Rebellion, both of which were expensive, so they were willing to sell.  Jefferson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   was primarily interested in the port of New Orleans for trade, but was eager to expand the US (even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without Congressional approval). This meant France was almost entirely out of North America.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2. </a:t>
            </a:r>
            <a:r>
              <a:rPr lang="en-US" b="1" u="sng" dirty="0" smtClean="0"/>
              <a:t>Lewis and Clark Expeditions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Jefferson sent Merriweather Lewis (Jefferson’s personal secretary) and William Clark to explore the new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Louisiana territory.  </a:t>
            </a:r>
            <a:r>
              <a:rPr lang="en-US" dirty="0" smtClean="0"/>
              <a:t>They document</a:t>
            </a:r>
            <a:r>
              <a:rPr lang="en-US" dirty="0" smtClean="0"/>
              <a:t> </a:t>
            </a:r>
            <a:r>
              <a:rPr lang="en-US" dirty="0" smtClean="0"/>
              <a:t>geography, </a:t>
            </a:r>
            <a:r>
              <a:rPr lang="en-US" dirty="0" smtClean="0"/>
              <a:t>topography, fertility </a:t>
            </a:r>
            <a:r>
              <a:rPr lang="en-US" dirty="0" smtClean="0"/>
              <a:t>of land</a:t>
            </a:r>
            <a:r>
              <a:rPr lang="en-US" dirty="0" smtClean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1473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06139"/>
          </a:xfrm>
        </p:spPr>
        <p:txBody>
          <a:bodyPr/>
          <a:lstStyle/>
          <a:p>
            <a:r>
              <a:rPr lang="en-US" dirty="0" smtClean="0"/>
              <a:t>Louisiana Purchase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9483" y="1308295"/>
            <a:ext cx="9819249" cy="5373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786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2581108" cy="1013800"/>
          </a:xfrm>
        </p:spPr>
        <p:txBody>
          <a:bodyPr/>
          <a:lstStyle/>
          <a:p>
            <a:r>
              <a:rPr lang="en-US" dirty="0" smtClean="0"/>
              <a:t>Burr Conspiracy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886556"/>
            <a:ext cx="10899608" cy="36783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There was strong anti-expansionist feelings among the northern Federalists. They realized that as the US expanded westward, the less power they and their region would retain.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n-US" sz="2000" b="1" u="sng" dirty="0" smtClean="0"/>
              <a:t>Essex Junto</a:t>
            </a:r>
            <a:r>
              <a:rPr lang="en-US" sz="2000" dirty="0" smtClean="0"/>
              <a:t>: radical group of MA Federalists who wanted to secede from the Union to form a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	        “Northern Confederacy”.  </a:t>
            </a:r>
          </a:p>
          <a:p>
            <a:pPr marL="0" indent="0">
              <a:buNone/>
            </a:pPr>
            <a:r>
              <a:rPr lang="en-US" sz="2000" dirty="0" smtClean="0"/>
              <a:t>Conflict over how to get NY to go along with this plan resulted in conflict between Hamilton (leading NY Federalist) and Aaron Burr (candidate for NY Governor in 1804).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- Led to a duel in which Burr killed Hamilton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- Burr “conspiracy” led him being tried for treason, acquitted by the Marshall Court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- illustrated the dangers of a weak central government that could be undermined by ambitious 		  politicians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983" y="230800"/>
            <a:ext cx="3319695" cy="2655756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874" y="355600"/>
            <a:ext cx="2393703" cy="2393703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2084" y="230800"/>
            <a:ext cx="1853080" cy="2518503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8788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635" y="2002696"/>
            <a:ext cx="11029615" cy="4386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b="1" dirty="0" smtClean="0"/>
              <a:t>Native American</a:t>
            </a:r>
            <a:r>
              <a:rPr lang="en-US" b="1" dirty="0" smtClean="0"/>
              <a:t> </a:t>
            </a:r>
            <a:r>
              <a:rPr lang="en-US" b="1" dirty="0" smtClean="0"/>
              <a:t>Affairs</a:t>
            </a:r>
          </a:p>
          <a:p>
            <a:pPr marL="0" indent="0">
              <a:buNone/>
            </a:pPr>
            <a:r>
              <a:rPr lang="en-US" b="1" dirty="0"/>
              <a:t>		</a:t>
            </a:r>
            <a:r>
              <a:rPr lang="en-US" dirty="0" smtClean="0"/>
              <a:t>Under Washington and Adams, the US </a:t>
            </a:r>
            <a:r>
              <a:rPr lang="en-US" dirty="0" err="1" smtClean="0"/>
              <a:t>gov</a:t>
            </a:r>
            <a:r>
              <a:rPr lang="en-US" dirty="0" smtClean="0"/>
              <a:t> had attempted to secure </a:t>
            </a:r>
            <a:r>
              <a:rPr lang="en-US" dirty="0" smtClean="0"/>
              <a:t>native</a:t>
            </a:r>
            <a:r>
              <a:rPr lang="en-US" dirty="0" smtClean="0"/>
              <a:t> </a:t>
            </a:r>
            <a:r>
              <a:rPr lang="en-US" dirty="0" smtClean="0"/>
              <a:t>lands by treaty, rather than by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force. This didn’t work. Jefferson then asked them to give up their lands peacefully, in exchange for farming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instruction and “civilized education”.  Most tribes resisted – Cherokee were the most successful.</a:t>
            </a:r>
          </a:p>
          <a:p>
            <a:pPr marL="0" indent="0">
              <a:buNone/>
            </a:pPr>
            <a:r>
              <a:rPr lang="en-US" b="1" dirty="0"/>
              <a:t>	</a:t>
            </a:r>
          </a:p>
          <a:p>
            <a:pPr marL="0" indent="0">
              <a:buNone/>
            </a:pPr>
            <a:r>
              <a:rPr lang="en-US" b="1" dirty="0" smtClean="0"/>
              <a:t>		Tecumseh v. William Henry Harrison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	</a:t>
            </a:r>
            <a:r>
              <a:rPr lang="en-US" dirty="0" smtClean="0"/>
              <a:t>Tecumseh was leader of Shawnee tribe in Ohio Valley and wanted to unify all </a:t>
            </a:r>
            <a:r>
              <a:rPr lang="en-US" dirty="0" smtClean="0"/>
              <a:t>tribes</a:t>
            </a:r>
            <a:r>
              <a:rPr lang="en-US" dirty="0" smtClean="0"/>
              <a:t> </a:t>
            </a:r>
            <a:r>
              <a:rPr lang="en-US" dirty="0" smtClean="0"/>
              <a:t>in the area. His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brother, “the Prophet”, had a vision of a unified Indian force fighting against the US gov.  The Ohio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Valley tribes (assisted by the British) fought the US </a:t>
            </a:r>
            <a:r>
              <a:rPr lang="en-US" dirty="0" err="1" smtClean="0"/>
              <a:t>gov</a:t>
            </a:r>
            <a:r>
              <a:rPr lang="en-US" dirty="0" smtClean="0"/>
              <a:t> for control over the area. The </a:t>
            </a:r>
            <a:r>
              <a:rPr lang="en-US" dirty="0" smtClean="0"/>
              <a:t>Native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Americans</a:t>
            </a:r>
            <a:r>
              <a:rPr lang="en-US" dirty="0" smtClean="0"/>
              <a:t> lost and Harrison </a:t>
            </a:r>
            <a:r>
              <a:rPr lang="en-US" dirty="0" smtClean="0"/>
              <a:t>(</a:t>
            </a:r>
            <a:r>
              <a:rPr lang="en-US" dirty="0" err="1" smtClean="0"/>
              <a:t>gov</a:t>
            </a:r>
            <a:r>
              <a:rPr lang="en-US" dirty="0" smtClean="0"/>
              <a:t> of </a:t>
            </a:r>
            <a:r>
              <a:rPr lang="en-US" dirty="0" smtClean="0"/>
              <a:t>“Indian Territory”) </a:t>
            </a:r>
            <a:r>
              <a:rPr lang="en-US" dirty="0" smtClean="0"/>
              <a:t>became a hero. 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4496358"/>
            <a:ext cx="1823270" cy="2179637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10042" y="6231618"/>
            <a:ext cx="246355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William Henry Harrison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950" y="156094"/>
            <a:ext cx="1657350" cy="2199756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569200" y="1267806"/>
            <a:ext cx="11176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Tecumseh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278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Tecumseh and William henry Harrison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2070388"/>
            <a:ext cx="6747164" cy="4413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966364" y="2471969"/>
            <a:ext cx="2784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Tecumseh meeting William Henry Harrison, the governor of Indian Territory (or Indiana) for the first time.  </a:t>
            </a:r>
          </a:p>
          <a:p>
            <a:endParaRPr lang="en-US" dirty="0"/>
          </a:p>
          <a:p>
            <a:r>
              <a:rPr lang="en-US" dirty="0" smtClean="0"/>
              <a:t>The unification of tribes in the Ohio Valley didn’t last long after US troops were sent in to put down Tecumseh and his brother’s movement.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405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41344"/>
            <a:ext cx="11376346" cy="4740809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Significant Foreign Policy Events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	1. </a:t>
            </a:r>
            <a:r>
              <a:rPr lang="en-US" b="1" dirty="0" smtClean="0"/>
              <a:t>Barbary Wars (1801-1806)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Barbary States of North Africa (Morocco, Tripoli, Tunis) were attacking US ships in Mediterranean Sea,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demanding payment for travel in the area. Jefferson refused to pay and ordered armed battleships to escort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US merchant ships.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2. </a:t>
            </a:r>
            <a:r>
              <a:rPr lang="en-US" b="1" dirty="0" smtClean="0"/>
              <a:t>Conflict with England and France (1805-1812)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England was still at war with France, continued impressment (kidnapping of sailors/ships) of US ships, and the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US tried to stay neutral. Rather than go to war with either country, Jefferson passed a trade embargo (thinking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that this would hurt British and French trade). This hurt US trade and angered US public (esp. Southern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farmers).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49" t="1109" r="1741" b="7982"/>
          <a:stretch/>
        </p:blipFill>
        <p:spPr>
          <a:xfrm>
            <a:off x="5613400" y="190500"/>
            <a:ext cx="5003800" cy="2603500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7404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Embargo act 1807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92" y="1969477"/>
            <a:ext cx="7549934" cy="46564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37563" y="2644726"/>
            <a:ext cx="2743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political cartoon depicts the frustration Americans had with Jefferson’s embargo on foreign trade. The embargo is represented by a snapping turtle named “</a:t>
            </a:r>
            <a:r>
              <a:rPr lang="en-US" sz="2000" dirty="0" err="1" smtClean="0"/>
              <a:t>Ogrambe</a:t>
            </a:r>
            <a:r>
              <a:rPr lang="en-US" sz="2000" dirty="0" smtClean="0"/>
              <a:t>”, or “embargo” spelled backwards.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606544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TC103457464[[fn=Dividend]]</Template>
  <TotalTime>70</TotalTime>
  <Words>143</Words>
  <Application>Microsoft Office PowerPoint</Application>
  <PresentationFormat>Widescreen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Gill Sans MT</vt:lpstr>
      <vt:lpstr>Wingdings 2</vt:lpstr>
      <vt:lpstr>Dividend</vt:lpstr>
      <vt:lpstr>Thomas Jefferson </vt:lpstr>
      <vt:lpstr>Domestic policy</vt:lpstr>
      <vt:lpstr>Louisiana Purchase</vt:lpstr>
      <vt:lpstr>Burr Conspiracy</vt:lpstr>
      <vt:lpstr>Domestic policy</vt:lpstr>
      <vt:lpstr>Tecumseh and William henry Harrison </vt:lpstr>
      <vt:lpstr>Foreign policy</vt:lpstr>
      <vt:lpstr>Embargo act 1807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Thomas Jefferson</dc:title>
  <dc:creator>KATHRYN ZARA</dc:creator>
  <cp:lastModifiedBy>KATHRYN ZARA</cp:lastModifiedBy>
  <cp:revision>21</cp:revision>
  <dcterms:created xsi:type="dcterms:W3CDTF">2014-11-04T00:08:29Z</dcterms:created>
  <dcterms:modified xsi:type="dcterms:W3CDTF">2018-10-29T18:17:58Z</dcterms:modified>
</cp:coreProperties>
</file>