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4576" y="384543"/>
            <a:ext cx="9905998" cy="676940"/>
          </a:xfrm>
          <a:ln w="19050"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Creation of the Constitution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0808" y="1061483"/>
            <a:ext cx="7619815" cy="5583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Articles of Confederation (1786)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</a:t>
            </a:r>
            <a:r>
              <a:rPr lang="en-US" b="1" dirty="0" smtClean="0"/>
              <a:t>Losing effectiveness, unstable and lacking authority,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  needed a stronger central </a:t>
            </a:r>
            <a:r>
              <a:rPr lang="en-US" b="1" dirty="0" err="1" smtClean="0"/>
              <a:t>gov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	Federalists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* supported the idea of a stronger national government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* included Washington, Adams, Madison, Hamilton, Jay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* believed states held too much power</a:t>
            </a:r>
          </a:p>
          <a:p>
            <a:pPr marL="0" indent="0">
              <a:buNone/>
            </a:pPr>
            <a:r>
              <a:rPr lang="en-US" b="1" dirty="0" smtClean="0"/>
              <a:t>	Anti-Federalists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* supported stronger states’ rights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* smaller states worried about power of larger states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5051" y="1733107"/>
            <a:ext cx="3891516" cy="424731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WEAKNESSES </a:t>
            </a:r>
          </a:p>
          <a:p>
            <a:pPr algn="ctr"/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1. couldn’t collect taxes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2. independence maintained 	    	   by states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3. 1 vote per state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4. 9/13 vote to pass anything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5. not enough $$ collected by 	    	   Congress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6. small army dependent on 	  	    militias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7. territorial disputes b/w 	  	   states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8. all 13 agree to amendment</a:t>
            </a: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687879" y="1998921"/>
            <a:ext cx="2328530" cy="1360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62000"/>
          </a:xfrm>
          <a:ln w="28575">
            <a:solidFill>
              <a:srgbClr val="92D050"/>
            </a:solidFill>
          </a:ln>
        </p:spPr>
        <p:txBody>
          <a:bodyPr/>
          <a:lstStyle/>
          <a:p>
            <a:r>
              <a:rPr lang="en-US" dirty="0" smtClean="0"/>
              <a:t>Constitutional convention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97477" y="1861485"/>
            <a:ext cx="4876800" cy="576262"/>
          </a:xfrm>
        </p:spPr>
        <p:txBody>
          <a:bodyPr/>
          <a:lstStyle/>
          <a:p>
            <a:pPr algn="ctr"/>
            <a:r>
              <a:rPr lang="en-US" dirty="0" smtClean="0"/>
              <a:t>Virginia Plan  (Madison)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97477" y="2828591"/>
            <a:ext cx="4876800" cy="347651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Strong national government with one executive leader</a:t>
            </a:r>
          </a:p>
          <a:p>
            <a:r>
              <a:rPr lang="en-US" sz="2000" b="1" dirty="0" smtClean="0"/>
              <a:t>Bicameral legislature (2 houses) with reps based on population</a:t>
            </a:r>
          </a:p>
          <a:p>
            <a:r>
              <a:rPr lang="en-US" sz="2000" b="1" dirty="0" smtClean="0"/>
              <a:t>All current powers, plus powers to settle disputes between states</a:t>
            </a:r>
          </a:p>
          <a:p>
            <a:r>
              <a:rPr lang="en-US" sz="2000" b="1" dirty="0" smtClean="0"/>
              <a:t>Would have power to veto state laws that contradicted the laws on congress</a:t>
            </a:r>
            <a:endParaRPr lang="en-US" sz="2000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306871" y="1871724"/>
            <a:ext cx="4876801" cy="576262"/>
          </a:xfrm>
        </p:spPr>
        <p:txBody>
          <a:bodyPr/>
          <a:lstStyle/>
          <a:p>
            <a:pPr algn="ctr"/>
            <a:r>
              <a:rPr lang="en-US" dirty="0" smtClean="0"/>
              <a:t>New Jersey Plan (Patterson)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306872" y="2828591"/>
            <a:ext cx="4876801" cy="347651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Unicameral legislature (one house</a:t>
            </a:r>
            <a:r>
              <a:rPr lang="en-US" sz="2000" b="1" smtClean="0"/>
              <a:t>) </a:t>
            </a:r>
          </a:p>
          <a:p>
            <a:r>
              <a:rPr lang="en-US" sz="2000" b="1" dirty="0" smtClean="0"/>
              <a:t>2 representatives from each state would serve for 4 years</a:t>
            </a:r>
          </a:p>
          <a:p>
            <a:r>
              <a:rPr lang="en-US" sz="2000" b="1" dirty="0" smtClean="0"/>
              <a:t>President would serve for 4 years and the electoral College (made up of reps and Senators) would choose president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970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93898"/>
          </a:xfrm>
          <a:ln w="28575">
            <a:solidFill>
              <a:srgbClr val="92D050"/>
            </a:solidFill>
          </a:ln>
        </p:spPr>
        <p:txBody>
          <a:bodyPr/>
          <a:lstStyle/>
          <a:p>
            <a:r>
              <a:rPr lang="en-US" dirty="0" smtClean="0"/>
              <a:t>Great Compromise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1413" y="1786271"/>
            <a:ext cx="9905998" cy="400493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Proposed by Roger Sherman (Connecticut)</a:t>
            </a:r>
          </a:p>
          <a:p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Bicameral legislature</a:t>
            </a:r>
          </a:p>
          <a:p>
            <a:pPr marL="0" indent="0">
              <a:buNone/>
            </a:pPr>
            <a:r>
              <a:rPr lang="en-US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	</a:t>
            </a:r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	 - House of representatives (lower house) based on population 		       </a:t>
            </a:r>
            <a:r>
              <a:rPr lang="en-US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and would serve for 2 years</a:t>
            </a:r>
          </a:p>
          <a:p>
            <a:pPr marL="0" indent="0">
              <a:buNone/>
            </a:pPr>
            <a:r>
              <a:rPr lang="en-US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	</a:t>
            </a:r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	- Senate (upper house) 2 representatives from each state and 	  	       would serve for 6 years</a:t>
            </a:r>
          </a:p>
          <a:p>
            <a:pPr marL="0" indent="0">
              <a:buNone/>
            </a:pPr>
            <a:r>
              <a:rPr lang="en-US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	</a:t>
            </a:r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	- President would serve for 4 years and electoral college 				  (made up for reps and senators) would choose the president</a:t>
            </a:r>
          </a:p>
          <a:p>
            <a:pPr marL="0" indent="0">
              <a:buNone/>
            </a:pPr>
            <a:r>
              <a:rPr lang="en-US" sz="24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	</a:t>
            </a:r>
            <a:r>
              <a:rPr lang="en-US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	</a:t>
            </a:r>
            <a:endParaRPr lang="en-US" sz="24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82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26" y="425556"/>
            <a:ext cx="10429985" cy="698205"/>
          </a:xfrm>
          <a:ln w="28575">
            <a:solidFill>
              <a:srgbClr val="92D050"/>
            </a:solidFill>
          </a:ln>
        </p:spPr>
        <p:txBody>
          <a:bodyPr/>
          <a:lstStyle/>
          <a:p>
            <a:r>
              <a:rPr lang="en-US" dirty="0" smtClean="0"/>
              <a:t>Federalism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426" y="1427353"/>
            <a:ext cx="5631527" cy="4036828"/>
          </a:xfrm>
        </p:spPr>
        <p:txBody>
          <a:bodyPr/>
          <a:lstStyle/>
          <a:p>
            <a:r>
              <a:rPr lang="en-US" b="1" dirty="0" smtClean="0"/>
              <a:t>This compromise established </a:t>
            </a:r>
            <a:r>
              <a:rPr lang="en-US" b="1" u="sng" dirty="0" smtClean="0"/>
              <a:t>federalism</a:t>
            </a:r>
            <a:r>
              <a:rPr lang="en-US" b="1" dirty="0" smtClean="0"/>
              <a:t> (sharing of power between states and central government). Established that Congress could: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* Levy and Collect taxes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* Settle disputes among states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* Negotiate with foreign nations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* Set standards for citizenship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* Has veto power over state laws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21916" y="1309050"/>
            <a:ext cx="4325495" cy="535531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KEY POINTS</a:t>
            </a:r>
          </a:p>
          <a:p>
            <a:pPr algn="ctr"/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Founders did NOT intend to create a direct democracy</a:t>
            </a:r>
          </a:p>
          <a:p>
            <a:endParaRPr lang="en-US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Mistrusted public passions and were concerned about securing minority rights</a:t>
            </a:r>
          </a:p>
          <a:p>
            <a:endParaRPr lang="en-US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Believed people would seek their own advantage (in and out of politics)</a:t>
            </a:r>
          </a:p>
          <a:p>
            <a:endParaRPr lang="en-US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Intended to create a representative government</a:t>
            </a:r>
          </a:p>
          <a:p>
            <a:endParaRPr lang="en-US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Factionalism could be harnessed to provide a source of unity and guarantee liberty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295014" y="3467345"/>
            <a:ext cx="1711842" cy="2551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295014" y="4365633"/>
            <a:ext cx="1520456" cy="1648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75366" y="5767774"/>
            <a:ext cx="3264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This is fundamental to the Framers belief in an elite democracy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370</TotalTime>
  <Words>199</Words>
  <Application>Microsoft Office PowerPoint</Application>
  <PresentationFormat>Widescreen</PresentationFormat>
  <Paragraphs>58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Aharoni</vt:lpstr>
      <vt:lpstr>Arial</vt:lpstr>
      <vt:lpstr>Century Gothic</vt:lpstr>
      <vt:lpstr>Mesh</vt:lpstr>
      <vt:lpstr>Creation of the Constitution</vt:lpstr>
      <vt:lpstr>Constitutional convention</vt:lpstr>
      <vt:lpstr>Great Compromise </vt:lpstr>
      <vt:lpstr>Federalism</vt:lpstr>
    </vt:vector>
  </TitlesOfParts>
  <Company>Alachua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Creation of the Constitution</dc:title>
  <dc:creator>KATHRYN L ZARA</dc:creator>
  <cp:lastModifiedBy>KATHRYN ZARA</cp:lastModifiedBy>
  <cp:revision>19</cp:revision>
  <dcterms:created xsi:type="dcterms:W3CDTF">2017-08-21T14:07:38Z</dcterms:created>
  <dcterms:modified xsi:type="dcterms:W3CDTF">2018-10-16T13:04:28Z</dcterms:modified>
</cp:coreProperties>
</file>