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5" d="100"/>
          <a:sy n="75" d="100"/>
        </p:scale>
        <p:origin x="5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the American Revolution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“The Consequences of the American Revolution”</a:t>
            </a:r>
          </a:p>
          <a:p>
            <a:r>
              <a:rPr lang="en-US" dirty="0" smtClean="0"/>
              <a:t>Discuss why the end of mercantilism was the most significant long-term consequence of </a:t>
            </a:r>
            <a:r>
              <a:rPr lang="en-US" smtClean="0"/>
              <a:t>the war.</a:t>
            </a:r>
          </a:p>
          <a:p>
            <a:r>
              <a:rPr lang="en-US" dirty="0" smtClean="0"/>
              <a:t>Make a list of the ways in which the Revolution affected each of the following groups:</a:t>
            </a:r>
          </a:p>
          <a:p>
            <a:pPr lvl="1"/>
            <a:r>
              <a:rPr lang="en-US" dirty="0" smtClean="0"/>
              <a:t>Women</a:t>
            </a:r>
          </a:p>
          <a:p>
            <a:pPr lvl="1"/>
            <a:r>
              <a:rPr lang="en-US" dirty="0" smtClean="0"/>
              <a:t>Native Americans</a:t>
            </a:r>
          </a:p>
          <a:p>
            <a:pPr lvl="1"/>
            <a:r>
              <a:rPr lang="en-US" dirty="0" smtClean="0"/>
              <a:t>Slaves </a:t>
            </a:r>
            <a:endParaRPr lang="en-US" dirty="0"/>
          </a:p>
          <a:p>
            <a:pPr marL="3240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862734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62</TotalTime>
  <Words>51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 MT</vt:lpstr>
      <vt:lpstr>Wingdings 2</vt:lpstr>
      <vt:lpstr>Dividend</vt:lpstr>
      <vt:lpstr>Consequences of the American Revolution</vt:lpstr>
    </vt:vector>
  </TitlesOfParts>
  <Company>Alachua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Consequences of the American Revolution</dc:title>
  <dc:creator>KATHRYN ZARA</dc:creator>
  <cp:lastModifiedBy>KATHRYN ZARA</cp:lastModifiedBy>
  <cp:revision>2</cp:revision>
  <dcterms:created xsi:type="dcterms:W3CDTF">2018-10-09T12:28:49Z</dcterms:created>
  <dcterms:modified xsi:type="dcterms:W3CDTF">2018-10-09T13:31:33Z</dcterms:modified>
</cp:coreProperties>
</file>