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New United 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4954" y="2162924"/>
            <a:ext cx="8825659" cy="427943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Directions:</a:t>
            </a:r>
          </a:p>
          <a:p>
            <a:r>
              <a:rPr lang="en-US" dirty="0" smtClean="0"/>
              <a:t>Create an essay </a:t>
            </a:r>
            <a:r>
              <a:rPr lang="en-US" b="1" u="sng" dirty="0" smtClean="0"/>
              <a:t>outline</a:t>
            </a:r>
            <a:r>
              <a:rPr lang="en-US" dirty="0" smtClean="0"/>
              <a:t> that answers the following prompt:</a:t>
            </a:r>
          </a:p>
          <a:p>
            <a:pPr marL="0" indent="0" algn="ctr">
              <a:buNone/>
            </a:pPr>
            <a:r>
              <a:rPr lang="en-US" b="1" dirty="0" smtClean="0"/>
              <a:t>“Address the biggest challenges faced by the newly created United States following the conclusion of the American Revolution in 1783.”</a:t>
            </a:r>
          </a:p>
          <a:p>
            <a:pPr marL="0" indent="0" algn="ctr">
              <a:buNone/>
            </a:pPr>
            <a:endParaRPr lang="en-US" b="1" dirty="0" smtClean="0"/>
          </a:p>
          <a:p>
            <a:pPr lvl="1"/>
            <a:r>
              <a:rPr lang="en-US" dirty="0" smtClean="0"/>
              <a:t>An introduction that includes historical context about the time period</a:t>
            </a:r>
          </a:p>
          <a:p>
            <a:pPr lvl="1"/>
            <a:r>
              <a:rPr lang="en-US" dirty="0" smtClean="0"/>
              <a:t>Thesis statement that addresses at least 3 major challenges faced by the new United States prior to 1800</a:t>
            </a:r>
          </a:p>
          <a:p>
            <a:pPr lvl="1"/>
            <a:r>
              <a:rPr lang="en-US" dirty="0" smtClean="0"/>
              <a:t>At least 3 body paragraphs that address at least 2 key points that support the challenges addressed in your thesis</a:t>
            </a:r>
          </a:p>
          <a:p>
            <a:pPr lvl="1"/>
            <a:r>
              <a:rPr lang="en-US" dirty="0" smtClean="0"/>
              <a:t>A conclusion that summarizes your key arguments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214</TotalTime>
  <Words>94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 Boardroom</vt:lpstr>
      <vt:lpstr>Challenges of New United States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of New United States</dc:title>
  <dc:creator>KATHRYN L ZARA</dc:creator>
  <cp:lastModifiedBy>KATHRYN L ZARA</cp:lastModifiedBy>
  <cp:revision>2</cp:revision>
  <dcterms:created xsi:type="dcterms:W3CDTF">2019-10-08T12:43:03Z</dcterms:created>
  <dcterms:modified xsi:type="dcterms:W3CDTF">2019-10-08T16:17:18Z</dcterms:modified>
</cp:coreProperties>
</file>